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"/>
  </p:handoutMasterIdLst>
  <p:sldIdLst>
    <p:sldId id="25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17" y="24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handoutMaster" Target="handoutMasters/handout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DDCE6B7-05CA-CD1E-FE06-C1DCB2E1BC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88D073-6CD7-A6FF-6E03-B019FF2FA1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1895A-484B-4839-8A63-B50F41BA5962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EBA09-56B0-0107-81CA-96186BF787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599FE0-6EC9-94E0-5C49-C54AC48952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8BACE-C281-42EE-B66E-C98ACAC39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892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C4491-9B26-BE4F-FF40-83DDE014CE5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 algn="ctr"/>
            <a:r>
              <a:rPr lang="en-US" altLang="ko-KR" sz="9600" dirty="0"/>
              <a:t>PYTHON </a:t>
            </a:r>
            <a:endParaRPr lang="ko-KR" altLang="en-US" sz="6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E177BB-1B82-8C71-3A17-7EE605FEF2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z="2400" dirty="0"/>
              <a:t>-Excel to PPT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DDF5A0-FAB5-9E92-DEAE-3D128235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1FA8-769F-432A-958C-C06DAD9FD2EB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1CFAFE-D713-5BC7-25A4-5E7C55D9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DAE0E-CFD6-D133-BA7B-E5210F3D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A448-FE4C-4E0A-AF8C-167E28483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10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12D16E-CC2C-313C-1CCA-6F31990FB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1FA8-769F-432A-958C-C06DAD9FD2EB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55742B-29EB-AE29-DC67-E9BCD875C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6D1712-EF2A-2DC8-A135-4C8A1462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A448-FE4C-4E0A-AF8C-167E284836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7F33434-D5CE-6523-346F-82D770E7F3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3222" y="620095"/>
            <a:ext cx="5191369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1" name="텍스트 개체 틀 9">
            <a:extLst>
              <a:ext uri="{FF2B5EF4-FFF2-40B4-BE49-F238E27FC236}">
                <a16:creationId xmlns:a16="http://schemas.microsoft.com/office/drawing/2014/main" id="{A9F9FADE-784D-23E0-D485-DE9720D68A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11724" y="620095"/>
            <a:ext cx="5191369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2" name="텍스트 개체 틀 9">
            <a:extLst>
              <a:ext uri="{FF2B5EF4-FFF2-40B4-BE49-F238E27FC236}">
                <a16:creationId xmlns:a16="http://schemas.microsoft.com/office/drawing/2014/main" id="{AEDFA2CD-096F-D4EB-450E-BE23B7564F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3221" y="3664004"/>
            <a:ext cx="5191369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3" name="텍스트 개체 틀 9">
            <a:extLst>
              <a:ext uri="{FF2B5EF4-FFF2-40B4-BE49-F238E27FC236}">
                <a16:creationId xmlns:a16="http://schemas.microsoft.com/office/drawing/2014/main" id="{AE2B823F-02C6-3B6E-D1F1-F5C8A70B25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11723" y="3670408"/>
            <a:ext cx="5191369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76335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72A6D5-70D3-BEC7-5FCC-E07EB68B3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D1FA8-769F-432A-958C-C06DAD9FD2EB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8BBF71-8A3B-90DB-17D4-E9590865B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48EDB-54D5-921D-2311-C38A18036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2A448-FE4C-4E0A-AF8C-167E284836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12F5BD9-2D55-2A2D-119E-8E877CE5CAA7}"/>
              </a:ext>
            </a:extLst>
          </p:cNvPr>
          <p:cNvSpPr txBox="1">
            <a:spLocks/>
          </p:cNvSpPr>
          <p:nvPr userDrawn="1"/>
        </p:nvSpPr>
        <p:spPr>
          <a:xfrm>
            <a:off x="838200" y="232280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1654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라거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에일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오트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뱀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3" baseType="lpstr">
      <vt:lpstr>맑은 고딕</vt:lpstr>
      <vt:lpstr>Arial</vt:lpstr>
      <vt:lpstr>Office 테마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유민구</dc:creator>
  <cp:lastModifiedBy>유민구</cp:lastModifiedBy>
  <cp:revision>3</cp:revision>
  <dcterms:created xsi:type="dcterms:W3CDTF">2022-05-09T07:38:01Z</dcterms:created>
  <dcterms:modified xsi:type="dcterms:W3CDTF">2022-05-09T08:13:37Z</dcterms:modified>
</cp:coreProperties>
</file>