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4878e22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4878e22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4878e220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4878e22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4878e22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4878e22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700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Проект: Игра-платформер с процедурной генерацией уровней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279417" y="33123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Иванов Никита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Оглавление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1)Цели и задача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2)Реализация проекта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3)Вывод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задача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0" y="1602675"/>
            <a:ext cx="311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Цель: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Создать увлекательную игру-платформер с элементами процедурной генерации уровней.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5" y="1602675"/>
            <a:ext cx="311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Задачи: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Разрабоать игровой движок с поддержкой физики и коллизии.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Реализовать процедурню генерацию уровнеей для обеспечения уникальности каждого прохождения.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3" y="3482849"/>
            <a:ext cx="3397973" cy="11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проекта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Фоновый значок указателя на временной шкале&#10;" id="97" name="Google Shape;97;p17"/>
          <p:cNvSpPr/>
          <p:nvPr/>
        </p:nvSpPr>
        <p:spPr>
          <a:xfrm>
            <a:off x="1057934" y="218422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1057923" y="23217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</a:rPr>
              <a:t>ВХОД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1686270" y="1595440"/>
            <a:ext cx="198900" cy="593656"/>
            <a:chOff x="777447" y="1610215"/>
            <a:chExt cx="198900" cy="593656"/>
          </a:xfrm>
        </p:grpSpPr>
        <p:cxnSp>
          <p:nvCxnSpPr>
            <p:cNvPr id="100" name="Google Shape;100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1057925" y="1072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Главное меню</a:t>
            </a:r>
            <a:endParaRPr sz="1600"/>
          </a:p>
        </p:txBody>
      </p:sp>
      <p:sp>
        <p:nvSpPr>
          <p:cNvPr descr="Фоновый значок указателя на временной шкале&#10;" id="103" name="Google Shape;103;p17"/>
          <p:cNvSpPr/>
          <p:nvPr/>
        </p:nvSpPr>
        <p:spPr>
          <a:xfrm>
            <a:off x="2534054" y="21842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881526" y="2321775"/>
            <a:ext cx="1548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</a:rPr>
              <a:t>Генерация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401632" y="2924183"/>
            <a:ext cx="198900" cy="593656"/>
            <a:chOff x="2223534" y="2938958"/>
            <a:chExt cx="198900" cy="593656"/>
          </a:xfrm>
        </p:grpSpPr>
        <p:cxnSp>
          <p:nvCxnSpPr>
            <p:cNvPr id="106" name="Google Shape;106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2596862" y="36173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/>
              <a:t>Выбор количества уровней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Фоновый значок указателя на временной шкале&#10;" id="109" name="Google Shape;109;p17"/>
          <p:cNvSpPr/>
          <p:nvPr/>
        </p:nvSpPr>
        <p:spPr>
          <a:xfrm>
            <a:off x="4188973" y="21842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4509814" y="2321775"/>
            <a:ext cx="17391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</a:rPr>
              <a:t>Геймплей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036545" y="1595440"/>
            <a:ext cx="198900" cy="593656"/>
            <a:chOff x="3918084" y="1610215"/>
            <a:chExt cx="198900" cy="593656"/>
          </a:xfrm>
        </p:grpSpPr>
        <p:cxnSp>
          <p:nvCxnSpPr>
            <p:cNvPr id="112" name="Google Shape;112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4265763" y="429050"/>
            <a:ext cx="18975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/>
              <a:t>Прохождения сгенерированных уровней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Фоновый значок указателя на временной шкале&#10;" id="115" name="Google Shape;115;p17"/>
          <p:cNvSpPr/>
          <p:nvPr/>
        </p:nvSpPr>
        <p:spPr>
          <a:xfrm>
            <a:off x="5843893" y="21842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6163500" y="2321775"/>
            <a:ext cx="16248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</a:rPr>
              <a:t>Финал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6690070" y="2924183"/>
            <a:ext cx="198900" cy="593656"/>
            <a:chOff x="5958946" y="2938958"/>
            <a:chExt cx="198900" cy="593656"/>
          </a:xfrm>
        </p:grpSpPr>
        <p:cxnSp>
          <p:nvCxnSpPr>
            <p:cNvPr id="118" name="Google Shape;118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6073500" y="3649850"/>
            <a:ext cx="1804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Убийство финального босс и подсчёт результатов</a:t>
            </a:r>
            <a:endParaRPr sz="1600"/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7828512" y="23217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</a:rPr>
              <a:t>01</a:t>
            </a:r>
            <a:r>
              <a:rPr b="1" lang="ru" sz="1600">
                <a:solidFill>
                  <a:schemeClr val="lt1"/>
                </a:solidFill>
              </a:rPr>
              <a:t>.11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 и главное меню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2400262" y="8544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600"/>
              <a:t>При входе пользователя встречает главное меню в котором нужно ввести логин и пароль. После входа в аккаунт пользователю предлагается вырать количество уровней для генерации.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71750"/>
            <a:ext cx="2095462" cy="173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75" y="2567663"/>
            <a:ext cx="2095450" cy="173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6400" y="2572575"/>
            <a:ext cx="2095450" cy="172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Процедурная генерация уровней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2400262" y="1439387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600"/>
              <a:t>Каждый уровень генерируется случайным образом, включая платформы разных типов: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Обычные платформы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Движущиеся платформы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Исчезающие платформы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Плтаформы с шипами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2400250" y="48743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 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2324062" y="11990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600"/>
              <a:t>Основная цель игрока пройти кажды уровень, перемещаясь по платформам. После прохождения всех уровней игрок попадает на финальный уровень с боссом, которого нужно победить. После попеды над боссом игрок завершает игру и видит свой результат по очкам.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Мой проект представляет собой простую игру-платформер с элементами процедурной генерации. Игра сочитает в себе простоту управления и сложность прохождения , что делает её интересной для широкой аудитории.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