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7081e8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7081e8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67081e8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67081e8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67081e8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67081e8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67081e8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67081e8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7081e8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67081e8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7081e85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7081e8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67081e8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67081e8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67081e8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67081e8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67081e85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67081e8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67081e8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67081e8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90600" y="680125"/>
            <a:ext cx="8962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Проект: Телеграм бот "ProgHelper AI"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Иванов Никита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61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Помощь</a:t>
            </a:r>
            <a:endParaRPr sz="36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В меню помощи пользователю предоставляется гайд по функциям бота и их использованию.</a:t>
            </a:r>
            <a:endParaRPr sz="1800"/>
          </a:p>
        </p:txBody>
      </p:sp>
      <p:pic>
        <p:nvPicPr>
          <p:cNvPr id="122" name="Google Shape;122;p22" title="Изображение WhatsApp 2025-05-12 в 15.47.27_197f34e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925" y="1678175"/>
            <a:ext cx="4064624" cy="28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Вывод:</a:t>
            </a:r>
            <a:endParaRPr sz="36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2121425"/>
            <a:ext cx="77139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Мой проект представляет собой функционального телеграм бота с использованием современных AI технологий. Бот сочетает в себе как простого помощника, так и полноценный инструмент для помощи в обучении и разработке в сфере IT.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Оглавление</a:t>
            </a:r>
            <a:endParaRPr sz="3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ru" sz="2100"/>
              <a:t>Цели и задачи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AutoNum type="arabicParenR"/>
            </a:pPr>
            <a:r>
              <a:rPr lang="ru" sz="2100"/>
              <a:t>Стек технологий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AutoNum type="arabicParenR"/>
            </a:pPr>
            <a:r>
              <a:rPr lang="ru" sz="2100"/>
              <a:t>Реализация проекта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AutoNum type="arabicParenR"/>
            </a:pPr>
            <a:r>
              <a:rPr lang="ru" sz="2100"/>
              <a:t>Вывод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Стэк технологий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проекте использовались библиотеки: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Aiogram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langchain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aiohttp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sqlaclhemy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 также сторонние сервисы: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PostgreSQL</a:t>
            </a:r>
            <a:endParaRPr sz="5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/>
              <a:t>Gigachat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235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Цели и задачи</a:t>
            </a:r>
            <a:endParaRPr sz="36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Цель: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Создать Telegram-бота для помощи в изучении программирования, который: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Объясняет базовые темы и алгоритмы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Отвечает на вопросы с помощью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Позволяет просто пообщаться с AI на тему программирования (и около неё)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Задачи: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Определить структуру бота, основные модули и их взаимодействие.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Организовать подачу учебных материалов и реализовать механизм ответов на запросы пользователей.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Настроить взаимодействие с внешними сервисами (GigaChat API, Postgres, Ollama).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Подготовить проект к развёртыванию и дальнейшему развитию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904550" y="1949400"/>
            <a:ext cx="5334900" cy="8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/>
              <a:t>Реализация проекта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0" y="152400"/>
            <a:ext cx="87193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235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Главное меню</a:t>
            </a:r>
            <a:endParaRPr sz="36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При запуске бот приветствует пользователя и показывает ему список доступных функций.</a:t>
            </a:r>
            <a:endParaRPr sz="1800"/>
          </a:p>
        </p:txBody>
      </p:sp>
      <p:pic>
        <p:nvPicPr>
          <p:cNvPr id="101" name="Google Shape;101;p19" title="Изображение WhatsApp 2025-05-12 в 15.47.26_89a375d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349" y="1430775"/>
            <a:ext cx="2957026" cy="3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866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Чат с AI</a:t>
            </a:r>
            <a:endParaRPr sz="3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При выборе функции чата с AI пользователя перенаправляет на свободный чат для общения с выбранной им в настройках LLM.</a:t>
            </a:r>
            <a:endParaRPr sz="1800"/>
          </a:p>
        </p:txBody>
      </p:sp>
      <p:pic>
        <p:nvPicPr>
          <p:cNvPr id="108" name="Google Shape;108;p20" title="Изображение WhatsApp 2025-05-12 в 15.47.26_cfc8d41f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999" y="3200299"/>
            <a:ext cx="5141474" cy="15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01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Настройки</a:t>
            </a:r>
            <a:endParaRPr sz="36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В настройках пользователь может выбрать LLM, которую он хотел бы использовать в свободном чате и для объяснения тем.</a:t>
            </a:r>
            <a:endParaRPr sz="1800"/>
          </a:p>
        </p:txBody>
      </p:sp>
      <p:pic>
        <p:nvPicPr>
          <p:cNvPr id="115" name="Google Shape;115;p21" title="Изображение WhatsApp 2025-05-12 в 15.47.26_e6bbfc6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324" y="1624024"/>
            <a:ext cx="3989276" cy="31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