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22" r:id="rId2"/>
    <p:sldId id="327" r:id="rId3"/>
    <p:sldId id="326" r:id="rId4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2" autoAdjust="0"/>
    <p:restoredTop sz="94712" autoAdjust="0"/>
  </p:normalViewPr>
  <p:slideViewPr>
    <p:cSldViewPr snapToGrid="0">
      <p:cViewPr varScale="1">
        <p:scale>
          <a:sx n="159" d="100"/>
          <a:sy n="159" d="100"/>
        </p:scale>
        <p:origin x="293" y="106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11.11.2022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11.11.2022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E-Mail 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Telefon 	+49 (0) 711 685-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25779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Universität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E-Mail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4000" y="2724531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>
                <a:solidFill>
                  <a:schemeClr val="bg1"/>
                </a:solidFill>
              </a:rPr>
              <a:t>Universität Stuttgart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E-Mail 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Telefon 	+49 (0) 711 685-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25779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Universität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E-Mail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4000" y="2724531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>
                <a:solidFill>
                  <a:schemeClr val="bg1"/>
                </a:solidFill>
              </a:rPr>
              <a:t>Universität Stuttgart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62" r:id="rId4"/>
    <p:sldLayoutId id="2147483692" r:id="rId5"/>
    <p:sldLayoutId id="2147483663" r:id="rId6"/>
    <p:sldLayoutId id="2147483676" r:id="rId7"/>
    <p:sldLayoutId id="2147483680" r:id="rId8"/>
    <p:sldLayoutId id="2147483664" r:id="rId9"/>
    <p:sldLayoutId id="2147483665" r:id="rId10"/>
    <p:sldLayoutId id="2147483677" r:id="rId11"/>
    <p:sldLayoutId id="2147483678" r:id="rId12"/>
    <p:sldLayoutId id="2147483679" r:id="rId13"/>
    <p:sldLayoutId id="2147483684" r:id="rId14"/>
    <p:sldLayoutId id="2147483685" r:id="rId15"/>
    <p:sldLayoutId id="2147483682" r:id="rId16"/>
    <p:sldLayoutId id="2147483681" r:id="rId17"/>
    <p:sldLayoutId id="2147483683" r:id="rId18"/>
    <p:sldLayoutId id="2147483666" r:id="rId19"/>
    <p:sldLayoutId id="2147483667" r:id="rId20"/>
    <p:sldLayoutId id="2147483689" r:id="rId21"/>
    <p:sldLayoutId id="2147483690" r:id="rId22"/>
    <p:sldLayoutId id="2147483699" r:id="rId23"/>
    <p:sldLayoutId id="2147483700" r:id="rId24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1" b="18191"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BBCF95A3-F4A3-4F84-B932-E6D7A908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Titel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23C2A7D5-2788-4C76-AFE6-3D088A4F2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Untertitel</a:t>
            </a:r>
            <a:endParaRPr lang="en-GB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948088" y="581152"/>
            <a:ext cx="15737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000" dirty="0" smtClean="0"/>
              <a:t>Institut für Mikrointegration</a:t>
            </a: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21668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99.99.9999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070481-3667-4C86-9EBF-A419CFBAFA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err="1" smtClean="0"/>
              <a:t>Allmandring</a:t>
            </a:r>
            <a:r>
              <a:rPr lang="en-GB" dirty="0" smtClean="0"/>
              <a:t> 9b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D-70569 Stuttgart</a:t>
            </a:r>
            <a:endParaRPr lang="en-GB" dirty="0" smtClean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999BA-10D6-44B8-A8DF-8AD9A5C4C6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ED3030-E425-466A-9416-1C77873FB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B29F08-400A-4A06-A324-77D90CB903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Ifm.uni-Stuttgart.de</a:t>
            </a:r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17E7CB-6576-4C2C-964B-24EB8CA612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err="1" smtClean="0"/>
              <a:t>Institut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</a:t>
            </a:r>
            <a:r>
              <a:rPr lang="en-GB" dirty="0" err="1" smtClean="0"/>
              <a:t>Mikrointegration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B66597-6927-4091-9AA5-93B48FD8D8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86A863A-0C99-4CE5-B51B-6E1F06EE74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000" dirty="0" err="1" smtClean="0"/>
              <a:t>Institut</a:t>
            </a:r>
            <a:r>
              <a:rPr lang="en-GB" sz="1000" dirty="0" smtClean="0"/>
              <a:t> </a:t>
            </a:r>
            <a:r>
              <a:rPr lang="en-GB" sz="1000" dirty="0" err="1" smtClean="0"/>
              <a:t>für</a:t>
            </a:r>
            <a:r>
              <a:rPr lang="en-GB" sz="1000" dirty="0" smtClean="0"/>
              <a:t> </a:t>
            </a:r>
            <a:r>
              <a:rPr lang="en-GB" sz="1000" dirty="0" err="1" smtClean="0"/>
              <a:t>Mikrointegration</a:t>
            </a:r>
            <a:endParaRPr lang="en-GB" sz="1000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D2FD87D-E5DA-4C52-8747-F286DA0915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6722510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Bildschirmpräsentation (16:9)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Uni_Stuttgart</vt:lpstr>
      <vt:lpstr>Titel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2022-11-11T09:35:21Z</dcterms:modified>
</cp:coreProperties>
</file>