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A4AE-48ED-4C8F-A884-CA180B1F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CD214-36BA-4B4A-855E-71784202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BFC1-91AB-48C5-9D23-6B101B6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42F61-2B24-463C-A49E-E83FF0C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306C6-00A0-4C9D-BED1-43AC614F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53DA7-A1B6-45ED-A728-7FA65C6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EB7750-7685-48E6-B39A-DE9954AF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DA3A5-F367-4E8D-986F-1463D25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4DB97-AC14-4D17-80F5-0A8053F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409F-B915-4B64-A723-86933BC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8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4BA85-61CA-457E-A00F-27E4FD04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C26631-6CD8-4281-8C7A-A2483AA7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6013C-34F2-438A-8AC6-C0DBB98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0C9F6-310F-40E9-8619-998F9BF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BE69-4E28-4532-867E-DB9C723D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6D60-379E-4E62-8EEE-E219CB65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92A11-78B6-43A7-8124-14BECA21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7ED80-06A1-453D-893B-5212547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4FCE4-BB79-42B3-BDF5-E400CE4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D522E-8129-47BC-B57B-CC7807B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9076-A0CE-402C-884F-3221A35D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DEB5-977B-4D4A-91CC-44B0BBD0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EA45E-F8B7-4B2B-99A8-A8B5FFD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28E7B-0BC9-4A06-98CE-6529B582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B55D-6FD1-44BB-905B-B5ED8D09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61E8-F037-4944-BEAB-4C776EB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42DF9-4C23-4192-AFA8-25646F86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CF183F-DFDD-4F82-90A9-83BED576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F7710-FCE0-4494-A6E7-FF107BD2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8ED65-039A-4E60-AB1F-732D448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8DA9B-DB1C-4A78-87FD-AF69576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182C-50EC-4137-A731-A5DD3C64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01AFB-4A1F-4B04-8D5E-42407A0A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0608-0654-4E77-A61E-D18CB274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933B2-8700-413E-B6E1-E23B61B19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EB373-C89A-47D3-984B-D4512100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0D8BA-3753-4F79-AE7E-9E86252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20013E-1F88-4BCE-B0CE-B37B90A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D53D80-0309-47CB-A92F-AD8A86F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93CB4-B024-4682-9F90-2D59101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DCF409-8C91-43E7-BCB4-64BC67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4B6EF-4587-494B-ACC4-72B8C38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C4D9E-12DC-4955-9D5C-8BD82D9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81559-9D22-423A-94BA-6C043DD3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B8F7E2-9E73-4519-81AC-7A26D9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C1953-1BA7-4CA5-94E2-FF467D7C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0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6848-AD53-4245-A0F3-EBFA71BD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416C-D21A-486E-9372-811D442E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38D40-A24B-4BD6-AE4D-4B88155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E8C70-F0C4-4C8E-8A2C-62B43C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91D0E-D199-406C-BA11-4001820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C334D-7938-4C51-AA44-34087FE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3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DC9A3-2975-4D27-9DB6-BEAC4BB0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1D79EA-F927-4A5F-8A32-D9E387FF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7A1BE-643D-4E99-8286-3793FDBA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4ECE7-1AA8-41B8-A73E-6AE75B29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D537D-34EE-477B-B14A-7EF7577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B72D23-DE8B-42DB-83FC-27E01B3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7311C-94CF-4B7C-84AE-FEFC1137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BEFC2-79B3-4943-BEB3-68313D99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47282-B35A-46AA-80DE-2C7918C5D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351-C02A-4A78-87C6-90EB31BF9366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8F58E-8CEE-43B1-B52B-68EF2345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97376-500A-470A-91A4-F9F690BE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94858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2620056" y="948582"/>
            <a:ext cx="96449" cy="479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>
            <a:off x="1622635" y="4765573"/>
            <a:ext cx="2123440" cy="195178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90°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201">
            <a:off x="1530397" y="160301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</p:cNvCxnSpPr>
          <p:nvPr/>
        </p:nvCxnSpPr>
        <p:spPr>
          <a:xfrm flipV="1">
            <a:off x="1517711" y="2525057"/>
            <a:ext cx="3563490" cy="320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 rot="532353">
            <a:off x="751346" y="4626884"/>
            <a:ext cx="2123440" cy="1951786"/>
          </a:xfrm>
          <a:prstGeom prst="arc">
            <a:avLst>
              <a:gd name="adj1" fmla="val 18180184"/>
              <a:gd name="adj2" fmla="val 214618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50°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6BBF842-11FA-C314-5AAD-18FE5132F87D}"/>
              </a:ext>
            </a:extLst>
          </p:cNvPr>
          <p:cNvGrpSpPr/>
          <p:nvPr/>
        </p:nvGrpSpPr>
        <p:grpSpPr>
          <a:xfrm>
            <a:off x="493302" y="1495457"/>
            <a:ext cx="11422473" cy="3228940"/>
            <a:chOff x="283752" y="2224980"/>
            <a:chExt cx="9459967" cy="2542338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533BDA93-6F82-73D2-0CE9-BCA2E7F12830}"/>
                </a:ext>
              </a:extLst>
            </p:cNvPr>
            <p:cNvSpPr>
              <a:spLocks/>
            </p:cNvSpPr>
            <p:nvPr/>
          </p:nvSpPr>
          <p:spPr>
            <a:xfrm>
              <a:off x="4269536" y="2562269"/>
              <a:ext cx="1800000" cy="1800000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" name="Freeform 46">
              <a:extLst>
                <a:ext uri="{FF2B5EF4-FFF2-40B4-BE49-F238E27FC236}">
                  <a16:creationId xmlns:a16="http://schemas.microsoft.com/office/drawing/2014/main" id="{E88006C0-2FFF-2464-E52A-53B191354258}"/>
                </a:ext>
              </a:extLst>
            </p:cNvPr>
            <p:cNvSpPr>
              <a:spLocks/>
            </p:cNvSpPr>
            <p:nvPr/>
          </p:nvSpPr>
          <p:spPr>
            <a:xfrm>
              <a:off x="1954545" y="2539371"/>
              <a:ext cx="2531021" cy="28467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DF157C8E-809A-6855-1484-589A0221B548}"/>
                </a:ext>
              </a:extLst>
            </p:cNvPr>
            <p:cNvGrpSpPr/>
            <p:nvPr/>
          </p:nvGrpSpPr>
          <p:grpSpPr>
            <a:xfrm>
              <a:off x="2024118" y="4076986"/>
              <a:ext cx="2578616" cy="526921"/>
              <a:chOff x="2024118" y="4076986"/>
              <a:chExt cx="2578616" cy="526921"/>
            </a:xfrm>
          </p:grpSpPr>
          <p:sp>
            <p:nvSpPr>
              <p:cNvPr id="6" name="Freeform 75">
                <a:extLst>
                  <a:ext uri="{FF2B5EF4-FFF2-40B4-BE49-F238E27FC236}">
                    <a16:creationId xmlns:a16="http://schemas.microsoft.com/office/drawing/2014/main" id="{10EC768B-0C41-6016-EB61-548F60808D23}"/>
                  </a:ext>
                </a:extLst>
              </p:cNvPr>
              <p:cNvSpPr>
                <a:spLocks/>
              </p:cNvSpPr>
              <p:nvPr/>
            </p:nvSpPr>
            <p:spPr>
              <a:xfrm rot="11075394">
                <a:off x="2082905" y="4159866"/>
                <a:ext cx="2519829" cy="444041"/>
              </a:xfrm>
              <a:custGeom>
                <a:avLst/>
                <a:gdLst>
                  <a:gd name="connsiteX0" fmla="*/ 0 w 2276475"/>
                  <a:gd name="connsiteY0" fmla="*/ 286114 h 286114"/>
                  <a:gd name="connsiteX1" fmla="*/ 1085850 w 2276475"/>
                  <a:gd name="connsiteY1" fmla="*/ 364 h 286114"/>
                  <a:gd name="connsiteX2" fmla="*/ 2276475 w 2276475"/>
                  <a:gd name="connsiteY2" fmla="*/ 238489 h 286114"/>
                  <a:gd name="connsiteX0" fmla="*/ 0 w 2276475"/>
                  <a:gd name="connsiteY0" fmla="*/ 238696 h 238696"/>
                  <a:gd name="connsiteX1" fmla="*/ 109537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0144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252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132 h 238132"/>
                  <a:gd name="connsiteX1" fmla="*/ 1152525 w 2276475"/>
                  <a:gd name="connsiteY1" fmla="*/ 7 h 238132"/>
                  <a:gd name="connsiteX2" fmla="*/ 2276475 w 2276475"/>
                  <a:gd name="connsiteY2" fmla="*/ 190507 h 2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475" h="238132">
                    <a:moveTo>
                      <a:pt x="0" y="238132"/>
                    </a:moveTo>
                    <a:cubicBezTo>
                      <a:pt x="353219" y="99225"/>
                      <a:pt x="773113" y="800"/>
                      <a:pt x="1152525" y="7"/>
                    </a:cubicBezTo>
                    <a:cubicBezTo>
                      <a:pt x="1531937" y="-786"/>
                      <a:pt x="1870868" y="67476"/>
                      <a:pt x="2276475" y="190507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73C62"/>
                </a:solidFill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77">
                <a:extLst>
                  <a:ext uri="{FF2B5EF4-FFF2-40B4-BE49-F238E27FC236}">
                    <a16:creationId xmlns:a16="http://schemas.microsoft.com/office/drawing/2014/main" id="{9D390B5C-9840-5860-00A1-C5D47214CC5B}"/>
                  </a:ext>
                </a:extLst>
              </p:cNvPr>
              <p:cNvSpPr>
                <a:spLocks/>
              </p:cNvSpPr>
              <p:nvPr/>
            </p:nvSpPr>
            <p:spPr>
              <a:xfrm rot="18271620">
                <a:off x="2029360" y="4071744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 84">
              <a:extLst>
                <a:ext uri="{FF2B5EF4-FFF2-40B4-BE49-F238E27FC236}">
                  <a16:creationId xmlns:a16="http://schemas.microsoft.com/office/drawing/2014/main" id="{A8E25596-0352-19BB-7D1B-3890601C6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8022" y="3594116"/>
              <a:ext cx="259133" cy="182434"/>
            </a:xfrm>
            <a:custGeom>
              <a:avLst/>
              <a:gdLst>
                <a:gd name="T0" fmla="*/ 611 w 618"/>
                <a:gd name="T1" fmla="*/ 447 h 447"/>
                <a:gd name="T2" fmla="*/ 450 w 618"/>
                <a:gd name="T3" fmla="*/ 447 h 447"/>
                <a:gd name="T4" fmla="*/ 443 w 618"/>
                <a:gd name="T5" fmla="*/ 440 h 447"/>
                <a:gd name="T6" fmla="*/ 443 w 618"/>
                <a:gd name="T7" fmla="*/ 7 h 447"/>
                <a:gd name="T8" fmla="*/ 450 w 618"/>
                <a:gd name="T9" fmla="*/ 0 h 447"/>
                <a:gd name="T10" fmla="*/ 611 w 618"/>
                <a:gd name="T11" fmla="*/ 0 h 447"/>
                <a:gd name="T12" fmla="*/ 618 w 618"/>
                <a:gd name="T13" fmla="*/ 7 h 447"/>
                <a:gd name="T14" fmla="*/ 618 w 618"/>
                <a:gd name="T15" fmla="*/ 440 h 447"/>
                <a:gd name="T16" fmla="*/ 611 w 618"/>
                <a:gd name="T17" fmla="*/ 447 h 447"/>
                <a:gd name="T18" fmla="*/ 457 w 618"/>
                <a:gd name="T19" fmla="*/ 433 h 447"/>
                <a:gd name="T20" fmla="*/ 604 w 618"/>
                <a:gd name="T21" fmla="*/ 433 h 447"/>
                <a:gd name="T22" fmla="*/ 604 w 618"/>
                <a:gd name="T23" fmla="*/ 14 h 447"/>
                <a:gd name="T24" fmla="*/ 457 w 618"/>
                <a:gd name="T25" fmla="*/ 14 h 447"/>
                <a:gd name="T26" fmla="*/ 457 w 618"/>
                <a:gd name="T27" fmla="*/ 433 h 447"/>
                <a:gd name="T28" fmla="*/ 389 w 618"/>
                <a:gd name="T29" fmla="*/ 447 h 447"/>
                <a:gd name="T30" fmla="*/ 228 w 618"/>
                <a:gd name="T31" fmla="*/ 447 h 447"/>
                <a:gd name="T32" fmla="*/ 221 w 618"/>
                <a:gd name="T33" fmla="*/ 440 h 447"/>
                <a:gd name="T34" fmla="*/ 221 w 618"/>
                <a:gd name="T35" fmla="*/ 110 h 447"/>
                <a:gd name="T36" fmla="*/ 228 w 618"/>
                <a:gd name="T37" fmla="*/ 103 h 447"/>
                <a:gd name="T38" fmla="*/ 389 w 618"/>
                <a:gd name="T39" fmla="*/ 103 h 447"/>
                <a:gd name="T40" fmla="*/ 396 w 618"/>
                <a:gd name="T41" fmla="*/ 110 h 447"/>
                <a:gd name="T42" fmla="*/ 396 w 618"/>
                <a:gd name="T43" fmla="*/ 440 h 447"/>
                <a:gd name="T44" fmla="*/ 389 w 618"/>
                <a:gd name="T45" fmla="*/ 447 h 447"/>
                <a:gd name="T46" fmla="*/ 235 w 618"/>
                <a:gd name="T47" fmla="*/ 433 h 447"/>
                <a:gd name="T48" fmla="*/ 382 w 618"/>
                <a:gd name="T49" fmla="*/ 433 h 447"/>
                <a:gd name="T50" fmla="*/ 382 w 618"/>
                <a:gd name="T51" fmla="*/ 117 h 447"/>
                <a:gd name="T52" fmla="*/ 235 w 618"/>
                <a:gd name="T53" fmla="*/ 117 h 447"/>
                <a:gd name="T54" fmla="*/ 235 w 618"/>
                <a:gd name="T55" fmla="*/ 433 h 447"/>
                <a:gd name="T56" fmla="*/ 168 w 618"/>
                <a:gd name="T57" fmla="*/ 447 h 447"/>
                <a:gd name="T58" fmla="*/ 7 w 618"/>
                <a:gd name="T59" fmla="*/ 447 h 447"/>
                <a:gd name="T60" fmla="*/ 0 w 618"/>
                <a:gd name="T61" fmla="*/ 440 h 447"/>
                <a:gd name="T62" fmla="*/ 0 w 618"/>
                <a:gd name="T63" fmla="*/ 224 h 447"/>
                <a:gd name="T64" fmla="*/ 7 w 618"/>
                <a:gd name="T65" fmla="*/ 217 h 447"/>
                <a:gd name="T66" fmla="*/ 168 w 618"/>
                <a:gd name="T67" fmla="*/ 217 h 447"/>
                <a:gd name="T68" fmla="*/ 175 w 618"/>
                <a:gd name="T69" fmla="*/ 224 h 447"/>
                <a:gd name="T70" fmla="*/ 175 w 618"/>
                <a:gd name="T71" fmla="*/ 440 h 447"/>
                <a:gd name="T72" fmla="*/ 168 w 618"/>
                <a:gd name="T73" fmla="*/ 447 h 447"/>
                <a:gd name="T74" fmla="*/ 14 w 618"/>
                <a:gd name="T75" fmla="*/ 433 h 447"/>
                <a:gd name="T76" fmla="*/ 161 w 618"/>
                <a:gd name="T77" fmla="*/ 433 h 447"/>
                <a:gd name="T78" fmla="*/ 161 w 618"/>
                <a:gd name="T79" fmla="*/ 231 h 447"/>
                <a:gd name="T80" fmla="*/ 14 w 618"/>
                <a:gd name="T81" fmla="*/ 231 h 447"/>
                <a:gd name="T82" fmla="*/ 14 w 618"/>
                <a:gd name="T83" fmla="*/ 43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8" h="447">
                  <a:moveTo>
                    <a:pt x="611" y="447"/>
                  </a:moveTo>
                  <a:cubicBezTo>
                    <a:pt x="450" y="447"/>
                    <a:pt x="450" y="447"/>
                    <a:pt x="450" y="447"/>
                  </a:cubicBezTo>
                  <a:cubicBezTo>
                    <a:pt x="446" y="447"/>
                    <a:pt x="443" y="444"/>
                    <a:pt x="443" y="44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3" y="3"/>
                    <a:pt x="446" y="0"/>
                    <a:pt x="450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15" y="0"/>
                    <a:pt x="618" y="3"/>
                    <a:pt x="618" y="7"/>
                  </a:cubicBezTo>
                  <a:cubicBezTo>
                    <a:pt x="618" y="440"/>
                    <a:pt x="618" y="440"/>
                    <a:pt x="618" y="440"/>
                  </a:cubicBezTo>
                  <a:cubicBezTo>
                    <a:pt x="618" y="444"/>
                    <a:pt x="615" y="447"/>
                    <a:pt x="611" y="447"/>
                  </a:cubicBezTo>
                  <a:close/>
                  <a:moveTo>
                    <a:pt x="457" y="433"/>
                  </a:moveTo>
                  <a:cubicBezTo>
                    <a:pt x="604" y="433"/>
                    <a:pt x="604" y="433"/>
                    <a:pt x="604" y="433"/>
                  </a:cubicBezTo>
                  <a:cubicBezTo>
                    <a:pt x="604" y="14"/>
                    <a:pt x="604" y="14"/>
                    <a:pt x="604" y="14"/>
                  </a:cubicBezTo>
                  <a:cubicBezTo>
                    <a:pt x="457" y="14"/>
                    <a:pt x="457" y="14"/>
                    <a:pt x="457" y="14"/>
                  </a:cubicBezTo>
                  <a:lnTo>
                    <a:pt x="457" y="433"/>
                  </a:lnTo>
                  <a:close/>
                  <a:moveTo>
                    <a:pt x="389" y="447"/>
                  </a:moveTo>
                  <a:cubicBezTo>
                    <a:pt x="228" y="447"/>
                    <a:pt x="228" y="447"/>
                    <a:pt x="228" y="447"/>
                  </a:cubicBezTo>
                  <a:cubicBezTo>
                    <a:pt x="225" y="447"/>
                    <a:pt x="221" y="444"/>
                    <a:pt x="221" y="440"/>
                  </a:cubicBezTo>
                  <a:cubicBezTo>
                    <a:pt x="221" y="110"/>
                    <a:pt x="221" y="110"/>
                    <a:pt x="221" y="110"/>
                  </a:cubicBezTo>
                  <a:cubicBezTo>
                    <a:pt x="221" y="106"/>
                    <a:pt x="225" y="103"/>
                    <a:pt x="228" y="103"/>
                  </a:cubicBezTo>
                  <a:cubicBezTo>
                    <a:pt x="389" y="103"/>
                    <a:pt x="389" y="103"/>
                    <a:pt x="389" y="103"/>
                  </a:cubicBezTo>
                  <a:cubicBezTo>
                    <a:pt x="393" y="103"/>
                    <a:pt x="396" y="106"/>
                    <a:pt x="396" y="110"/>
                  </a:cubicBezTo>
                  <a:cubicBezTo>
                    <a:pt x="396" y="440"/>
                    <a:pt x="396" y="440"/>
                    <a:pt x="396" y="440"/>
                  </a:cubicBezTo>
                  <a:cubicBezTo>
                    <a:pt x="396" y="444"/>
                    <a:pt x="393" y="447"/>
                    <a:pt x="389" y="447"/>
                  </a:cubicBezTo>
                  <a:close/>
                  <a:moveTo>
                    <a:pt x="235" y="433"/>
                  </a:moveTo>
                  <a:cubicBezTo>
                    <a:pt x="382" y="433"/>
                    <a:pt x="382" y="433"/>
                    <a:pt x="382" y="433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235" y="117"/>
                    <a:pt x="235" y="117"/>
                    <a:pt x="235" y="117"/>
                  </a:cubicBezTo>
                  <a:lnTo>
                    <a:pt x="235" y="433"/>
                  </a:lnTo>
                  <a:close/>
                  <a:moveTo>
                    <a:pt x="168" y="447"/>
                  </a:moveTo>
                  <a:cubicBezTo>
                    <a:pt x="7" y="447"/>
                    <a:pt x="7" y="447"/>
                    <a:pt x="7" y="447"/>
                  </a:cubicBezTo>
                  <a:cubicBezTo>
                    <a:pt x="3" y="447"/>
                    <a:pt x="0" y="444"/>
                    <a:pt x="0" y="440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0"/>
                    <a:pt x="3" y="217"/>
                    <a:pt x="7" y="217"/>
                  </a:cubicBezTo>
                  <a:cubicBezTo>
                    <a:pt x="168" y="217"/>
                    <a:pt x="168" y="217"/>
                    <a:pt x="168" y="217"/>
                  </a:cubicBezTo>
                  <a:cubicBezTo>
                    <a:pt x="172" y="217"/>
                    <a:pt x="175" y="220"/>
                    <a:pt x="175" y="224"/>
                  </a:cubicBezTo>
                  <a:cubicBezTo>
                    <a:pt x="175" y="440"/>
                    <a:pt x="175" y="440"/>
                    <a:pt x="175" y="440"/>
                  </a:cubicBezTo>
                  <a:cubicBezTo>
                    <a:pt x="175" y="444"/>
                    <a:pt x="172" y="447"/>
                    <a:pt x="168" y="447"/>
                  </a:cubicBezTo>
                  <a:close/>
                  <a:moveTo>
                    <a:pt x="14" y="433"/>
                  </a:moveTo>
                  <a:cubicBezTo>
                    <a:pt x="161" y="433"/>
                    <a:pt x="161" y="433"/>
                    <a:pt x="161" y="433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4" y="231"/>
                    <a:pt x="14" y="231"/>
                    <a:pt x="14" y="231"/>
                  </a:cubicBezTo>
                  <a:lnTo>
                    <a:pt x="14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9" name="Freeform 126">
              <a:extLst>
                <a:ext uri="{FF2B5EF4-FFF2-40B4-BE49-F238E27FC236}">
                  <a16:creationId xmlns:a16="http://schemas.microsoft.com/office/drawing/2014/main" id="{BDF78F0A-B951-C700-3A7F-E54BF25D2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455" y="3153437"/>
              <a:ext cx="202021" cy="297458"/>
            </a:xfrm>
            <a:custGeom>
              <a:avLst/>
              <a:gdLst>
                <a:gd name="T0" fmla="*/ 237 w 475"/>
                <a:gd name="T1" fmla="*/ 681 h 681"/>
                <a:gd name="T2" fmla="*/ 233 w 475"/>
                <a:gd name="T3" fmla="*/ 679 h 681"/>
                <a:gd name="T4" fmla="*/ 0 w 475"/>
                <a:gd name="T5" fmla="*/ 243 h 681"/>
                <a:gd name="T6" fmla="*/ 237 w 475"/>
                <a:gd name="T7" fmla="*/ 0 h 681"/>
                <a:gd name="T8" fmla="*/ 475 w 475"/>
                <a:gd name="T9" fmla="*/ 243 h 681"/>
                <a:gd name="T10" fmla="*/ 242 w 475"/>
                <a:gd name="T11" fmla="*/ 679 h 681"/>
                <a:gd name="T12" fmla="*/ 237 w 475"/>
                <a:gd name="T13" fmla="*/ 681 h 681"/>
                <a:gd name="T14" fmla="*/ 237 w 475"/>
                <a:gd name="T15" fmla="*/ 14 h 681"/>
                <a:gd name="T16" fmla="*/ 14 w 475"/>
                <a:gd name="T17" fmla="*/ 243 h 681"/>
                <a:gd name="T18" fmla="*/ 128 w 475"/>
                <a:gd name="T19" fmla="*/ 538 h 681"/>
                <a:gd name="T20" fmla="*/ 237 w 475"/>
                <a:gd name="T21" fmla="*/ 665 h 681"/>
                <a:gd name="T22" fmla="*/ 347 w 475"/>
                <a:gd name="T23" fmla="*/ 538 h 681"/>
                <a:gd name="T24" fmla="*/ 461 w 475"/>
                <a:gd name="T25" fmla="*/ 243 h 681"/>
                <a:gd name="T26" fmla="*/ 237 w 475"/>
                <a:gd name="T27" fmla="*/ 14 h 681"/>
                <a:gd name="T28" fmla="*/ 237 w 475"/>
                <a:gd name="T29" fmla="*/ 383 h 681"/>
                <a:gd name="T30" fmla="*/ 101 w 475"/>
                <a:gd name="T31" fmla="*/ 243 h 681"/>
                <a:gd name="T32" fmla="*/ 237 w 475"/>
                <a:gd name="T33" fmla="*/ 104 h 681"/>
                <a:gd name="T34" fmla="*/ 374 w 475"/>
                <a:gd name="T35" fmla="*/ 243 h 681"/>
                <a:gd name="T36" fmla="*/ 237 w 475"/>
                <a:gd name="T37" fmla="*/ 383 h 681"/>
                <a:gd name="T38" fmla="*/ 237 w 475"/>
                <a:gd name="T39" fmla="*/ 118 h 681"/>
                <a:gd name="T40" fmla="*/ 115 w 475"/>
                <a:gd name="T41" fmla="*/ 243 h 681"/>
                <a:gd name="T42" fmla="*/ 237 w 475"/>
                <a:gd name="T43" fmla="*/ 369 h 681"/>
                <a:gd name="T44" fmla="*/ 360 w 475"/>
                <a:gd name="T45" fmla="*/ 243 h 681"/>
                <a:gd name="T46" fmla="*/ 237 w 475"/>
                <a:gd name="T47" fmla="*/ 11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681">
                  <a:moveTo>
                    <a:pt x="237" y="681"/>
                  </a:moveTo>
                  <a:cubicBezTo>
                    <a:pt x="236" y="681"/>
                    <a:pt x="234" y="681"/>
                    <a:pt x="233" y="679"/>
                  </a:cubicBezTo>
                  <a:cubicBezTo>
                    <a:pt x="230" y="677"/>
                    <a:pt x="0" y="466"/>
                    <a:pt x="0" y="243"/>
                  </a:cubicBezTo>
                  <a:cubicBezTo>
                    <a:pt x="0" y="109"/>
                    <a:pt x="106" y="0"/>
                    <a:pt x="237" y="0"/>
                  </a:cubicBezTo>
                  <a:cubicBezTo>
                    <a:pt x="369" y="0"/>
                    <a:pt x="475" y="109"/>
                    <a:pt x="475" y="243"/>
                  </a:cubicBezTo>
                  <a:cubicBezTo>
                    <a:pt x="475" y="466"/>
                    <a:pt x="244" y="677"/>
                    <a:pt x="242" y="679"/>
                  </a:cubicBezTo>
                  <a:cubicBezTo>
                    <a:pt x="241" y="681"/>
                    <a:pt x="239" y="681"/>
                    <a:pt x="237" y="681"/>
                  </a:cubicBezTo>
                  <a:close/>
                  <a:moveTo>
                    <a:pt x="237" y="14"/>
                  </a:moveTo>
                  <a:cubicBezTo>
                    <a:pt x="114" y="14"/>
                    <a:pt x="14" y="117"/>
                    <a:pt x="14" y="243"/>
                  </a:cubicBezTo>
                  <a:cubicBezTo>
                    <a:pt x="14" y="356"/>
                    <a:pt x="76" y="466"/>
                    <a:pt x="128" y="538"/>
                  </a:cubicBezTo>
                  <a:cubicBezTo>
                    <a:pt x="175" y="604"/>
                    <a:pt x="223" y="651"/>
                    <a:pt x="237" y="665"/>
                  </a:cubicBezTo>
                  <a:cubicBezTo>
                    <a:pt x="252" y="650"/>
                    <a:pt x="300" y="603"/>
                    <a:pt x="347" y="538"/>
                  </a:cubicBezTo>
                  <a:cubicBezTo>
                    <a:pt x="399" y="466"/>
                    <a:pt x="461" y="356"/>
                    <a:pt x="461" y="243"/>
                  </a:cubicBezTo>
                  <a:cubicBezTo>
                    <a:pt x="461" y="117"/>
                    <a:pt x="361" y="14"/>
                    <a:pt x="237" y="14"/>
                  </a:cubicBezTo>
                  <a:close/>
                  <a:moveTo>
                    <a:pt x="237" y="383"/>
                  </a:moveTo>
                  <a:cubicBezTo>
                    <a:pt x="162" y="383"/>
                    <a:pt x="101" y="320"/>
                    <a:pt x="101" y="243"/>
                  </a:cubicBezTo>
                  <a:cubicBezTo>
                    <a:pt x="101" y="167"/>
                    <a:pt x="162" y="104"/>
                    <a:pt x="237" y="104"/>
                  </a:cubicBezTo>
                  <a:cubicBezTo>
                    <a:pt x="313" y="104"/>
                    <a:pt x="374" y="167"/>
                    <a:pt x="374" y="243"/>
                  </a:cubicBezTo>
                  <a:cubicBezTo>
                    <a:pt x="374" y="320"/>
                    <a:pt x="313" y="383"/>
                    <a:pt x="237" y="383"/>
                  </a:cubicBezTo>
                  <a:close/>
                  <a:moveTo>
                    <a:pt x="237" y="118"/>
                  </a:moveTo>
                  <a:cubicBezTo>
                    <a:pt x="170" y="118"/>
                    <a:pt x="115" y="174"/>
                    <a:pt x="115" y="243"/>
                  </a:cubicBezTo>
                  <a:cubicBezTo>
                    <a:pt x="115" y="312"/>
                    <a:pt x="170" y="369"/>
                    <a:pt x="237" y="369"/>
                  </a:cubicBezTo>
                  <a:cubicBezTo>
                    <a:pt x="305" y="369"/>
                    <a:pt x="360" y="312"/>
                    <a:pt x="360" y="243"/>
                  </a:cubicBezTo>
                  <a:cubicBezTo>
                    <a:pt x="360" y="174"/>
                    <a:pt x="305" y="118"/>
                    <a:pt x="237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10" name="Gruppieren 92">
              <a:extLst>
                <a:ext uri="{FF2B5EF4-FFF2-40B4-BE49-F238E27FC236}">
                  <a16:creationId xmlns:a16="http://schemas.microsoft.com/office/drawing/2014/main" id="{00CB6601-955B-D71E-0AFE-04EC365A5A43}"/>
                </a:ext>
              </a:extLst>
            </p:cNvPr>
            <p:cNvGrpSpPr/>
            <p:nvPr/>
          </p:nvGrpSpPr>
          <p:grpSpPr>
            <a:xfrm>
              <a:off x="7943719" y="2428783"/>
              <a:ext cx="1800000" cy="1800000"/>
              <a:chOff x="8380757" y="710071"/>
              <a:chExt cx="1800000" cy="1800000"/>
            </a:xfrm>
          </p:grpSpPr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1E857AFF-A635-B2BD-D75D-305514D77B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0757" y="710071"/>
                <a:ext cx="1800000" cy="1800000"/>
              </a:xfrm>
              <a:prstGeom prst="ellipse">
                <a:avLst/>
              </a:prstGeom>
              <a:solidFill>
                <a:srgbClr val="FFFFFF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3FD61C9A-8338-27B8-88EE-0E462EA52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62" y="1044534"/>
                <a:ext cx="697872" cy="666768"/>
              </a:xfrm>
              <a:custGeom>
                <a:avLst/>
                <a:gdLst>
                  <a:gd name="T0" fmla="*/ 676 w 676"/>
                  <a:gd name="T1" fmla="*/ 390 h 645"/>
                  <a:gd name="T2" fmla="*/ 675 w 676"/>
                  <a:gd name="T3" fmla="*/ 388 h 645"/>
                  <a:gd name="T4" fmla="*/ 516 w 676"/>
                  <a:gd name="T5" fmla="*/ 186 h 645"/>
                  <a:gd name="T6" fmla="*/ 374 w 676"/>
                  <a:gd name="T7" fmla="*/ 133 h 645"/>
                  <a:gd name="T8" fmla="*/ 281 w 676"/>
                  <a:gd name="T9" fmla="*/ 133 h 645"/>
                  <a:gd name="T10" fmla="*/ 7 w 676"/>
                  <a:gd name="T11" fmla="*/ 186 h 645"/>
                  <a:gd name="T12" fmla="*/ 0 w 676"/>
                  <a:gd name="T13" fmla="*/ 563 h 645"/>
                  <a:gd name="T14" fmla="*/ 86 w 676"/>
                  <a:gd name="T15" fmla="*/ 570 h 645"/>
                  <a:gd name="T16" fmla="*/ 249 w 676"/>
                  <a:gd name="T17" fmla="*/ 570 h 645"/>
                  <a:gd name="T18" fmla="*/ 511 w 676"/>
                  <a:gd name="T19" fmla="*/ 645 h 645"/>
                  <a:gd name="T20" fmla="*/ 669 w 676"/>
                  <a:gd name="T21" fmla="*/ 570 h 645"/>
                  <a:gd name="T22" fmla="*/ 676 w 676"/>
                  <a:gd name="T23" fmla="*/ 393 h 645"/>
                  <a:gd name="T24" fmla="*/ 655 w 676"/>
                  <a:gd name="T25" fmla="*/ 386 h 645"/>
                  <a:gd name="T26" fmla="*/ 461 w 676"/>
                  <a:gd name="T27" fmla="*/ 248 h 645"/>
                  <a:gd name="T28" fmla="*/ 655 w 676"/>
                  <a:gd name="T29" fmla="*/ 386 h 645"/>
                  <a:gd name="T30" fmla="*/ 327 w 676"/>
                  <a:gd name="T31" fmla="*/ 100 h 645"/>
                  <a:gd name="T32" fmla="*/ 360 w 676"/>
                  <a:gd name="T33" fmla="*/ 186 h 645"/>
                  <a:gd name="T34" fmla="*/ 295 w 676"/>
                  <a:gd name="T35" fmla="*/ 133 h 645"/>
                  <a:gd name="T36" fmla="*/ 100 w 676"/>
                  <a:gd name="T37" fmla="*/ 563 h 645"/>
                  <a:gd name="T38" fmla="*/ 235 w 676"/>
                  <a:gd name="T39" fmla="*/ 563 h 645"/>
                  <a:gd name="T40" fmla="*/ 511 w 676"/>
                  <a:gd name="T41" fmla="*/ 631 h 645"/>
                  <a:gd name="T42" fmla="*/ 444 w 676"/>
                  <a:gd name="T43" fmla="*/ 563 h 645"/>
                  <a:gd name="T44" fmla="*/ 511 w 676"/>
                  <a:gd name="T45" fmla="*/ 495 h 645"/>
                  <a:gd name="T46" fmla="*/ 511 w 676"/>
                  <a:gd name="T47" fmla="*/ 631 h 645"/>
                  <a:gd name="T48" fmla="*/ 511 w 676"/>
                  <a:gd name="T49" fmla="*/ 481 h 645"/>
                  <a:gd name="T50" fmla="*/ 249 w 676"/>
                  <a:gd name="T51" fmla="*/ 556 h 645"/>
                  <a:gd name="T52" fmla="*/ 86 w 676"/>
                  <a:gd name="T53" fmla="*/ 556 h 645"/>
                  <a:gd name="T54" fmla="*/ 14 w 676"/>
                  <a:gd name="T55" fmla="*/ 200 h 645"/>
                  <a:gd name="T56" fmla="*/ 539 w 676"/>
                  <a:gd name="T57" fmla="*/ 234 h 645"/>
                  <a:gd name="T58" fmla="*/ 447 w 676"/>
                  <a:gd name="T59" fmla="*/ 241 h 645"/>
                  <a:gd name="T60" fmla="*/ 454 w 676"/>
                  <a:gd name="T61" fmla="*/ 400 h 645"/>
                  <a:gd name="T62" fmla="*/ 662 w 676"/>
                  <a:gd name="T63" fmla="*/ 556 h 645"/>
                  <a:gd name="T64" fmla="*/ 185 w 676"/>
                  <a:gd name="T65" fmla="*/ 143 h 645"/>
                  <a:gd name="T66" fmla="*/ 235 w 676"/>
                  <a:gd name="T67" fmla="*/ 136 h 645"/>
                  <a:gd name="T68" fmla="*/ 235 w 676"/>
                  <a:gd name="T69" fmla="*/ 150 h 645"/>
                  <a:gd name="T70" fmla="*/ 185 w 676"/>
                  <a:gd name="T71" fmla="*/ 143 h 645"/>
                  <a:gd name="T72" fmla="*/ 463 w 676"/>
                  <a:gd name="T73" fmla="*/ 136 h 645"/>
                  <a:gd name="T74" fmla="*/ 463 w 676"/>
                  <a:gd name="T75" fmla="*/ 150 h 645"/>
                  <a:gd name="T76" fmla="*/ 413 w 676"/>
                  <a:gd name="T77" fmla="*/ 143 h 645"/>
                  <a:gd name="T78" fmla="*/ 226 w 676"/>
                  <a:gd name="T79" fmla="*/ 52 h 645"/>
                  <a:gd name="T80" fmla="*/ 236 w 676"/>
                  <a:gd name="T81" fmla="*/ 42 h 645"/>
                  <a:gd name="T82" fmla="*/ 267 w 676"/>
                  <a:gd name="T83" fmla="*/ 82 h 645"/>
                  <a:gd name="T84" fmla="*/ 257 w 676"/>
                  <a:gd name="T85" fmla="*/ 82 h 645"/>
                  <a:gd name="T86" fmla="*/ 388 w 676"/>
                  <a:gd name="T87" fmla="*/ 82 h 645"/>
                  <a:gd name="T88" fmla="*/ 418 w 676"/>
                  <a:gd name="T89" fmla="*/ 42 h 645"/>
                  <a:gd name="T90" fmla="*/ 428 w 676"/>
                  <a:gd name="T91" fmla="*/ 52 h 645"/>
                  <a:gd name="T92" fmla="*/ 393 w 676"/>
                  <a:gd name="T93" fmla="*/ 85 h 645"/>
                  <a:gd name="T94" fmla="*/ 320 w 676"/>
                  <a:gd name="T95" fmla="*/ 50 h 645"/>
                  <a:gd name="T96" fmla="*/ 327 w 676"/>
                  <a:gd name="T97" fmla="*/ 0 h 645"/>
                  <a:gd name="T98" fmla="*/ 334 w 676"/>
                  <a:gd name="T99" fmla="*/ 50 h 645"/>
                  <a:gd name="T100" fmla="*/ 320 w 676"/>
                  <a:gd name="T101" fmla="*/ 50 h 645"/>
                  <a:gd name="T102" fmla="*/ 201 w 676"/>
                  <a:gd name="T103" fmla="*/ 332 h 645"/>
                  <a:gd name="T104" fmla="*/ 141 w 676"/>
                  <a:gd name="T105" fmla="*/ 393 h 645"/>
                  <a:gd name="T106" fmla="*/ 127 w 676"/>
                  <a:gd name="T107" fmla="*/ 393 h 645"/>
                  <a:gd name="T108" fmla="*/ 66 w 676"/>
                  <a:gd name="T109" fmla="*/ 332 h 645"/>
                  <a:gd name="T110" fmla="*/ 66 w 676"/>
                  <a:gd name="T111" fmla="*/ 318 h 645"/>
                  <a:gd name="T112" fmla="*/ 127 w 676"/>
                  <a:gd name="T113" fmla="*/ 258 h 645"/>
                  <a:gd name="T114" fmla="*/ 141 w 676"/>
                  <a:gd name="T115" fmla="*/ 258 h 645"/>
                  <a:gd name="T116" fmla="*/ 201 w 676"/>
                  <a:gd name="T117" fmla="*/ 318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645">
                    <a:moveTo>
                      <a:pt x="676" y="391"/>
                    </a:moveTo>
                    <a:cubicBezTo>
                      <a:pt x="676" y="390"/>
                      <a:pt x="676" y="390"/>
                      <a:pt x="676" y="390"/>
                    </a:cubicBezTo>
                    <a:cubicBezTo>
                      <a:pt x="675" y="390"/>
                      <a:pt x="675" y="389"/>
                      <a:pt x="675" y="388"/>
                    </a:cubicBezTo>
                    <a:cubicBezTo>
                      <a:pt x="675" y="388"/>
                      <a:pt x="675" y="388"/>
                      <a:pt x="675" y="388"/>
                    </a:cubicBezTo>
                    <a:cubicBezTo>
                      <a:pt x="521" y="189"/>
                      <a:pt x="521" y="189"/>
                      <a:pt x="521" y="189"/>
                    </a:cubicBezTo>
                    <a:cubicBezTo>
                      <a:pt x="520" y="187"/>
                      <a:pt x="518" y="186"/>
                      <a:pt x="516" y="186"/>
                    </a:cubicBezTo>
                    <a:cubicBezTo>
                      <a:pt x="374" y="186"/>
                      <a:pt x="374" y="186"/>
                      <a:pt x="374" y="186"/>
                    </a:cubicBezTo>
                    <a:cubicBezTo>
                      <a:pt x="374" y="133"/>
                      <a:pt x="374" y="133"/>
                      <a:pt x="374" y="133"/>
                    </a:cubicBezTo>
                    <a:cubicBezTo>
                      <a:pt x="374" y="107"/>
                      <a:pt x="353" y="86"/>
                      <a:pt x="327" y="86"/>
                    </a:cubicBezTo>
                    <a:cubicBezTo>
                      <a:pt x="302" y="86"/>
                      <a:pt x="281" y="107"/>
                      <a:pt x="281" y="133"/>
                    </a:cubicBezTo>
                    <a:cubicBezTo>
                      <a:pt x="281" y="186"/>
                      <a:pt x="281" y="186"/>
                      <a:pt x="281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" y="186"/>
                      <a:pt x="0" y="189"/>
                      <a:pt x="0" y="193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67"/>
                      <a:pt x="3" y="570"/>
                      <a:pt x="7" y="570"/>
                    </a:cubicBezTo>
                    <a:cubicBezTo>
                      <a:pt x="86" y="570"/>
                      <a:pt x="86" y="570"/>
                      <a:pt x="86" y="570"/>
                    </a:cubicBezTo>
                    <a:cubicBezTo>
                      <a:pt x="90" y="612"/>
                      <a:pt x="125" y="645"/>
                      <a:pt x="167" y="645"/>
                    </a:cubicBezTo>
                    <a:cubicBezTo>
                      <a:pt x="210" y="645"/>
                      <a:pt x="245" y="612"/>
                      <a:pt x="249" y="570"/>
                    </a:cubicBezTo>
                    <a:cubicBezTo>
                      <a:pt x="430" y="570"/>
                      <a:pt x="430" y="570"/>
                      <a:pt x="430" y="570"/>
                    </a:cubicBezTo>
                    <a:cubicBezTo>
                      <a:pt x="433" y="612"/>
                      <a:pt x="468" y="645"/>
                      <a:pt x="511" y="645"/>
                    </a:cubicBezTo>
                    <a:cubicBezTo>
                      <a:pt x="554" y="645"/>
                      <a:pt x="589" y="612"/>
                      <a:pt x="593" y="570"/>
                    </a:cubicBezTo>
                    <a:cubicBezTo>
                      <a:pt x="669" y="570"/>
                      <a:pt x="669" y="570"/>
                      <a:pt x="669" y="570"/>
                    </a:cubicBezTo>
                    <a:cubicBezTo>
                      <a:pt x="673" y="570"/>
                      <a:pt x="676" y="567"/>
                      <a:pt x="676" y="563"/>
                    </a:cubicBezTo>
                    <a:cubicBezTo>
                      <a:pt x="676" y="393"/>
                      <a:pt x="676" y="393"/>
                      <a:pt x="676" y="393"/>
                    </a:cubicBezTo>
                    <a:cubicBezTo>
                      <a:pt x="676" y="392"/>
                      <a:pt x="676" y="391"/>
                      <a:pt x="676" y="391"/>
                    </a:cubicBezTo>
                    <a:close/>
                    <a:moveTo>
                      <a:pt x="655" y="386"/>
                    </a:moveTo>
                    <a:cubicBezTo>
                      <a:pt x="461" y="386"/>
                      <a:pt x="461" y="386"/>
                      <a:pt x="461" y="386"/>
                    </a:cubicBezTo>
                    <a:cubicBezTo>
                      <a:pt x="461" y="248"/>
                      <a:pt x="461" y="248"/>
                      <a:pt x="461" y="248"/>
                    </a:cubicBezTo>
                    <a:cubicBezTo>
                      <a:pt x="549" y="248"/>
                      <a:pt x="549" y="248"/>
                      <a:pt x="549" y="248"/>
                    </a:cubicBezTo>
                    <a:lnTo>
                      <a:pt x="655" y="386"/>
                    </a:lnTo>
                    <a:close/>
                    <a:moveTo>
                      <a:pt x="295" y="133"/>
                    </a:moveTo>
                    <a:cubicBezTo>
                      <a:pt x="295" y="115"/>
                      <a:pt x="309" y="100"/>
                      <a:pt x="327" y="100"/>
                    </a:cubicBezTo>
                    <a:cubicBezTo>
                      <a:pt x="345" y="100"/>
                      <a:pt x="360" y="115"/>
                      <a:pt x="360" y="133"/>
                    </a:cubicBezTo>
                    <a:cubicBezTo>
                      <a:pt x="360" y="186"/>
                      <a:pt x="360" y="186"/>
                      <a:pt x="360" y="186"/>
                    </a:cubicBezTo>
                    <a:cubicBezTo>
                      <a:pt x="295" y="186"/>
                      <a:pt x="295" y="186"/>
                      <a:pt x="295" y="186"/>
                    </a:cubicBezTo>
                    <a:lnTo>
                      <a:pt x="295" y="133"/>
                    </a:lnTo>
                    <a:close/>
                    <a:moveTo>
                      <a:pt x="167" y="631"/>
                    </a:moveTo>
                    <a:cubicBezTo>
                      <a:pt x="130" y="631"/>
                      <a:pt x="100" y="600"/>
                      <a:pt x="100" y="563"/>
                    </a:cubicBezTo>
                    <a:cubicBezTo>
                      <a:pt x="100" y="526"/>
                      <a:pt x="130" y="495"/>
                      <a:pt x="167" y="495"/>
                    </a:cubicBezTo>
                    <a:cubicBezTo>
                      <a:pt x="205" y="495"/>
                      <a:pt x="235" y="526"/>
                      <a:pt x="235" y="563"/>
                    </a:cubicBezTo>
                    <a:cubicBezTo>
                      <a:pt x="235" y="600"/>
                      <a:pt x="205" y="631"/>
                      <a:pt x="167" y="631"/>
                    </a:cubicBezTo>
                    <a:close/>
                    <a:moveTo>
                      <a:pt x="511" y="631"/>
                    </a:moveTo>
                    <a:cubicBezTo>
                      <a:pt x="475" y="631"/>
                      <a:pt x="445" y="602"/>
                      <a:pt x="444" y="566"/>
                    </a:cubicBezTo>
                    <a:cubicBezTo>
                      <a:pt x="444" y="565"/>
                      <a:pt x="444" y="564"/>
                      <a:pt x="444" y="563"/>
                    </a:cubicBezTo>
                    <a:cubicBezTo>
                      <a:pt x="444" y="562"/>
                      <a:pt x="444" y="561"/>
                      <a:pt x="444" y="560"/>
                    </a:cubicBezTo>
                    <a:cubicBezTo>
                      <a:pt x="445" y="524"/>
                      <a:pt x="475" y="495"/>
                      <a:pt x="511" y="495"/>
                    </a:cubicBezTo>
                    <a:cubicBezTo>
                      <a:pt x="549" y="495"/>
                      <a:pt x="579" y="526"/>
                      <a:pt x="579" y="563"/>
                    </a:cubicBezTo>
                    <a:cubicBezTo>
                      <a:pt x="579" y="600"/>
                      <a:pt x="549" y="631"/>
                      <a:pt x="511" y="631"/>
                    </a:cubicBezTo>
                    <a:close/>
                    <a:moveTo>
                      <a:pt x="593" y="556"/>
                    </a:moveTo>
                    <a:cubicBezTo>
                      <a:pt x="589" y="514"/>
                      <a:pt x="554" y="481"/>
                      <a:pt x="511" y="481"/>
                    </a:cubicBezTo>
                    <a:cubicBezTo>
                      <a:pt x="468" y="481"/>
                      <a:pt x="433" y="514"/>
                      <a:pt x="430" y="556"/>
                    </a:cubicBezTo>
                    <a:cubicBezTo>
                      <a:pt x="249" y="556"/>
                      <a:pt x="249" y="556"/>
                      <a:pt x="249" y="556"/>
                    </a:cubicBezTo>
                    <a:cubicBezTo>
                      <a:pt x="245" y="514"/>
                      <a:pt x="210" y="481"/>
                      <a:pt x="167" y="481"/>
                    </a:cubicBezTo>
                    <a:cubicBezTo>
                      <a:pt x="125" y="481"/>
                      <a:pt x="90" y="514"/>
                      <a:pt x="86" y="556"/>
                    </a:cubicBezTo>
                    <a:cubicBezTo>
                      <a:pt x="14" y="556"/>
                      <a:pt x="14" y="556"/>
                      <a:pt x="14" y="556"/>
                    </a:cubicBezTo>
                    <a:cubicBezTo>
                      <a:pt x="14" y="200"/>
                      <a:pt x="14" y="200"/>
                      <a:pt x="14" y="200"/>
                    </a:cubicBezTo>
                    <a:cubicBezTo>
                      <a:pt x="512" y="200"/>
                      <a:pt x="512" y="200"/>
                      <a:pt x="512" y="200"/>
                    </a:cubicBezTo>
                    <a:cubicBezTo>
                      <a:pt x="539" y="234"/>
                      <a:pt x="539" y="234"/>
                      <a:pt x="539" y="234"/>
                    </a:cubicBezTo>
                    <a:cubicBezTo>
                      <a:pt x="454" y="234"/>
                      <a:pt x="454" y="234"/>
                      <a:pt x="454" y="234"/>
                    </a:cubicBezTo>
                    <a:cubicBezTo>
                      <a:pt x="450" y="234"/>
                      <a:pt x="447" y="237"/>
                      <a:pt x="447" y="241"/>
                    </a:cubicBezTo>
                    <a:cubicBezTo>
                      <a:pt x="447" y="393"/>
                      <a:pt x="447" y="393"/>
                      <a:pt x="447" y="393"/>
                    </a:cubicBezTo>
                    <a:cubicBezTo>
                      <a:pt x="447" y="396"/>
                      <a:pt x="450" y="400"/>
                      <a:pt x="454" y="400"/>
                    </a:cubicBezTo>
                    <a:cubicBezTo>
                      <a:pt x="662" y="400"/>
                      <a:pt x="662" y="400"/>
                      <a:pt x="662" y="400"/>
                    </a:cubicBezTo>
                    <a:cubicBezTo>
                      <a:pt x="662" y="556"/>
                      <a:pt x="662" y="556"/>
                      <a:pt x="662" y="556"/>
                    </a:cubicBezTo>
                    <a:lnTo>
                      <a:pt x="593" y="556"/>
                    </a:lnTo>
                    <a:close/>
                    <a:moveTo>
                      <a:pt x="185" y="143"/>
                    </a:moveTo>
                    <a:cubicBezTo>
                      <a:pt x="185" y="139"/>
                      <a:pt x="188" y="136"/>
                      <a:pt x="192" y="136"/>
                    </a:cubicBezTo>
                    <a:cubicBezTo>
                      <a:pt x="235" y="136"/>
                      <a:pt x="235" y="136"/>
                      <a:pt x="235" y="136"/>
                    </a:cubicBezTo>
                    <a:cubicBezTo>
                      <a:pt x="239" y="136"/>
                      <a:pt x="242" y="139"/>
                      <a:pt x="242" y="143"/>
                    </a:cubicBezTo>
                    <a:cubicBezTo>
                      <a:pt x="242" y="147"/>
                      <a:pt x="239" y="150"/>
                      <a:pt x="235" y="150"/>
                    </a:cubicBezTo>
                    <a:cubicBezTo>
                      <a:pt x="192" y="150"/>
                      <a:pt x="192" y="150"/>
                      <a:pt x="192" y="150"/>
                    </a:cubicBezTo>
                    <a:cubicBezTo>
                      <a:pt x="188" y="150"/>
                      <a:pt x="185" y="147"/>
                      <a:pt x="185" y="143"/>
                    </a:cubicBezTo>
                    <a:close/>
                    <a:moveTo>
                      <a:pt x="420" y="136"/>
                    </a:moveTo>
                    <a:cubicBezTo>
                      <a:pt x="463" y="136"/>
                      <a:pt x="463" y="136"/>
                      <a:pt x="463" y="136"/>
                    </a:cubicBezTo>
                    <a:cubicBezTo>
                      <a:pt x="467" y="136"/>
                      <a:pt x="470" y="139"/>
                      <a:pt x="470" y="143"/>
                    </a:cubicBezTo>
                    <a:cubicBezTo>
                      <a:pt x="470" y="147"/>
                      <a:pt x="467" y="150"/>
                      <a:pt x="463" y="150"/>
                    </a:cubicBezTo>
                    <a:cubicBezTo>
                      <a:pt x="420" y="150"/>
                      <a:pt x="420" y="150"/>
                      <a:pt x="420" y="150"/>
                    </a:cubicBezTo>
                    <a:cubicBezTo>
                      <a:pt x="416" y="150"/>
                      <a:pt x="413" y="147"/>
                      <a:pt x="413" y="143"/>
                    </a:cubicBezTo>
                    <a:cubicBezTo>
                      <a:pt x="413" y="139"/>
                      <a:pt x="416" y="136"/>
                      <a:pt x="420" y="136"/>
                    </a:cubicBezTo>
                    <a:close/>
                    <a:moveTo>
                      <a:pt x="226" y="52"/>
                    </a:moveTo>
                    <a:cubicBezTo>
                      <a:pt x="224" y="49"/>
                      <a:pt x="224" y="45"/>
                      <a:pt x="226" y="42"/>
                    </a:cubicBezTo>
                    <a:cubicBezTo>
                      <a:pt x="229" y="39"/>
                      <a:pt x="234" y="39"/>
                      <a:pt x="236" y="42"/>
                    </a:cubicBezTo>
                    <a:cubicBezTo>
                      <a:pt x="267" y="73"/>
                      <a:pt x="267" y="73"/>
                      <a:pt x="267" y="73"/>
                    </a:cubicBezTo>
                    <a:cubicBezTo>
                      <a:pt x="270" y="75"/>
                      <a:pt x="270" y="80"/>
                      <a:pt x="267" y="82"/>
                    </a:cubicBezTo>
                    <a:cubicBezTo>
                      <a:pt x="265" y="84"/>
                      <a:pt x="264" y="85"/>
                      <a:pt x="262" y="85"/>
                    </a:cubicBezTo>
                    <a:cubicBezTo>
                      <a:pt x="260" y="85"/>
                      <a:pt x="258" y="84"/>
                      <a:pt x="257" y="82"/>
                    </a:cubicBezTo>
                    <a:lnTo>
                      <a:pt x="226" y="52"/>
                    </a:lnTo>
                    <a:close/>
                    <a:moveTo>
                      <a:pt x="388" y="82"/>
                    </a:moveTo>
                    <a:cubicBezTo>
                      <a:pt x="385" y="80"/>
                      <a:pt x="385" y="75"/>
                      <a:pt x="388" y="73"/>
                    </a:cubicBezTo>
                    <a:cubicBezTo>
                      <a:pt x="418" y="42"/>
                      <a:pt x="418" y="42"/>
                      <a:pt x="418" y="42"/>
                    </a:cubicBezTo>
                    <a:cubicBezTo>
                      <a:pt x="421" y="39"/>
                      <a:pt x="425" y="39"/>
                      <a:pt x="428" y="42"/>
                    </a:cubicBezTo>
                    <a:cubicBezTo>
                      <a:pt x="431" y="45"/>
                      <a:pt x="431" y="49"/>
                      <a:pt x="428" y="52"/>
                    </a:cubicBezTo>
                    <a:cubicBezTo>
                      <a:pt x="398" y="82"/>
                      <a:pt x="398" y="82"/>
                      <a:pt x="398" y="82"/>
                    </a:cubicBezTo>
                    <a:cubicBezTo>
                      <a:pt x="396" y="84"/>
                      <a:pt x="395" y="85"/>
                      <a:pt x="393" y="85"/>
                    </a:cubicBezTo>
                    <a:cubicBezTo>
                      <a:pt x="391" y="85"/>
                      <a:pt x="389" y="84"/>
                      <a:pt x="388" y="82"/>
                    </a:cubicBezTo>
                    <a:close/>
                    <a:moveTo>
                      <a:pt x="320" y="50"/>
                    </a:moveTo>
                    <a:cubicBezTo>
                      <a:pt x="320" y="7"/>
                      <a:pt x="320" y="7"/>
                      <a:pt x="320" y="7"/>
                    </a:cubicBezTo>
                    <a:cubicBezTo>
                      <a:pt x="320" y="4"/>
                      <a:pt x="323" y="0"/>
                      <a:pt x="327" y="0"/>
                    </a:cubicBezTo>
                    <a:cubicBezTo>
                      <a:pt x="331" y="0"/>
                      <a:pt x="334" y="4"/>
                      <a:pt x="334" y="7"/>
                    </a:cubicBezTo>
                    <a:cubicBezTo>
                      <a:pt x="334" y="50"/>
                      <a:pt x="334" y="50"/>
                      <a:pt x="334" y="50"/>
                    </a:cubicBezTo>
                    <a:cubicBezTo>
                      <a:pt x="334" y="54"/>
                      <a:pt x="331" y="57"/>
                      <a:pt x="327" y="57"/>
                    </a:cubicBezTo>
                    <a:cubicBezTo>
                      <a:pt x="323" y="57"/>
                      <a:pt x="320" y="54"/>
                      <a:pt x="320" y="50"/>
                    </a:cubicBezTo>
                    <a:close/>
                    <a:moveTo>
                      <a:pt x="208" y="325"/>
                    </a:moveTo>
                    <a:cubicBezTo>
                      <a:pt x="208" y="329"/>
                      <a:pt x="205" y="332"/>
                      <a:pt x="201" y="332"/>
                    </a:cubicBezTo>
                    <a:cubicBezTo>
                      <a:pt x="141" y="332"/>
                      <a:pt x="141" y="332"/>
                      <a:pt x="141" y="332"/>
                    </a:cubicBezTo>
                    <a:cubicBezTo>
                      <a:pt x="141" y="393"/>
                      <a:pt x="141" y="393"/>
                      <a:pt x="141" y="393"/>
                    </a:cubicBezTo>
                    <a:cubicBezTo>
                      <a:pt x="141" y="396"/>
                      <a:pt x="137" y="400"/>
                      <a:pt x="134" y="400"/>
                    </a:cubicBezTo>
                    <a:cubicBezTo>
                      <a:pt x="130" y="400"/>
                      <a:pt x="127" y="396"/>
                      <a:pt x="127" y="393"/>
                    </a:cubicBezTo>
                    <a:cubicBezTo>
                      <a:pt x="127" y="332"/>
                      <a:pt x="127" y="332"/>
                      <a:pt x="127" y="332"/>
                    </a:cubicBezTo>
                    <a:cubicBezTo>
                      <a:pt x="66" y="332"/>
                      <a:pt x="66" y="332"/>
                      <a:pt x="66" y="332"/>
                    </a:cubicBezTo>
                    <a:cubicBezTo>
                      <a:pt x="62" y="332"/>
                      <a:pt x="59" y="329"/>
                      <a:pt x="59" y="325"/>
                    </a:cubicBezTo>
                    <a:cubicBezTo>
                      <a:pt x="59" y="321"/>
                      <a:pt x="62" y="318"/>
                      <a:pt x="66" y="318"/>
                    </a:cubicBezTo>
                    <a:cubicBezTo>
                      <a:pt x="127" y="318"/>
                      <a:pt x="127" y="318"/>
                      <a:pt x="127" y="318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7" y="254"/>
                      <a:pt x="130" y="251"/>
                      <a:pt x="134" y="251"/>
                    </a:cubicBezTo>
                    <a:cubicBezTo>
                      <a:pt x="137" y="251"/>
                      <a:pt x="141" y="254"/>
                      <a:pt x="141" y="258"/>
                    </a:cubicBezTo>
                    <a:cubicBezTo>
                      <a:pt x="141" y="318"/>
                      <a:pt x="141" y="318"/>
                      <a:pt x="141" y="318"/>
                    </a:cubicBezTo>
                    <a:cubicBezTo>
                      <a:pt x="201" y="318"/>
                      <a:pt x="201" y="318"/>
                      <a:pt x="201" y="318"/>
                    </a:cubicBezTo>
                    <a:cubicBezTo>
                      <a:pt x="205" y="318"/>
                      <a:pt x="208" y="321"/>
                      <a:pt x="208" y="3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3" name="Group 98">
                <a:extLst>
                  <a:ext uri="{FF2B5EF4-FFF2-40B4-BE49-F238E27FC236}">
                    <a16:creationId xmlns:a16="http://schemas.microsoft.com/office/drawing/2014/main" id="{F78D4282-D5B5-2806-0A2B-EAB121D77998}"/>
                  </a:ext>
                </a:extLst>
              </p:cNvPr>
              <p:cNvGrpSpPr/>
              <p:nvPr/>
            </p:nvGrpSpPr>
            <p:grpSpPr>
              <a:xfrm>
                <a:off x="8519362" y="1185068"/>
                <a:ext cx="793677" cy="507501"/>
                <a:chOff x="8472242" y="1732358"/>
                <a:chExt cx="793677" cy="507501"/>
              </a:xfrm>
            </p:grpSpPr>
            <p:sp>
              <p:nvSpPr>
                <p:cNvPr id="15" name="Freeform 24">
                  <a:extLst>
                    <a:ext uri="{FF2B5EF4-FFF2-40B4-BE49-F238E27FC236}">
                      <a16:creationId xmlns:a16="http://schemas.microsoft.com/office/drawing/2014/main" id="{4FEF518E-A3BF-1868-9CC4-B3143BE867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72242" y="1732358"/>
                  <a:ext cx="793677" cy="507501"/>
                </a:xfrm>
                <a:custGeom>
                  <a:avLst/>
                  <a:gdLst>
                    <a:gd name="T0" fmla="*/ 658 w 676"/>
                    <a:gd name="T1" fmla="*/ 217 h 431"/>
                    <a:gd name="T2" fmla="*/ 636 w 676"/>
                    <a:gd name="T3" fmla="*/ 217 h 431"/>
                    <a:gd name="T4" fmla="*/ 600 w 676"/>
                    <a:gd name="T5" fmla="*/ 129 h 431"/>
                    <a:gd name="T6" fmla="*/ 555 w 676"/>
                    <a:gd name="T7" fmla="*/ 95 h 431"/>
                    <a:gd name="T8" fmla="*/ 438 w 676"/>
                    <a:gd name="T9" fmla="*/ 95 h 431"/>
                    <a:gd name="T10" fmla="*/ 438 w 676"/>
                    <a:gd name="T11" fmla="*/ 7 h 431"/>
                    <a:gd name="T12" fmla="*/ 431 w 676"/>
                    <a:gd name="T13" fmla="*/ 0 h 431"/>
                    <a:gd name="T14" fmla="*/ 7 w 676"/>
                    <a:gd name="T15" fmla="*/ 0 h 431"/>
                    <a:gd name="T16" fmla="*/ 0 w 676"/>
                    <a:gd name="T17" fmla="*/ 7 h 431"/>
                    <a:gd name="T18" fmla="*/ 0 w 676"/>
                    <a:gd name="T19" fmla="*/ 368 h 431"/>
                    <a:gd name="T20" fmla="*/ 7 w 676"/>
                    <a:gd name="T21" fmla="*/ 375 h 431"/>
                    <a:gd name="T22" fmla="*/ 104 w 676"/>
                    <a:gd name="T23" fmla="*/ 375 h 431"/>
                    <a:gd name="T24" fmla="*/ 167 w 676"/>
                    <a:gd name="T25" fmla="*/ 431 h 431"/>
                    <a:gd name="T26" fmla="*/ 230 w 676"/>
                    <a:gd name="T27" fmla="*/ 375 h 431"/>
                    <a:gd name="T28" fmla="*/ 470 w 676"/>
                    <a:gd name="T29" fmla="*/ 375 h 431"/>
                    <a:gd name="T30" fmla="*/ 533 w 676"/>
                    <a:gd name="T31" fmla="*/ 431 h 431"/>
                    <a:gd name="T32" fmla="*/ 596 w 676"/>
                    <a:gd name="T33" fmla="*/ 375 h 431"/>
                    <a:gd name="T34" fmla="*/ 658 w 676"/>
                    <a:gd name="T35" fmla="*/ 375 h 431"/>
                    <a:gd name="T36" fmla="*/ 676 w 676"/>
                    <a:gd name="T37" fmla="*/ 357 h 431"/>
                    <a:gd name="T38" fmla="*/ 676 w 676"/>
                    <a:gd name="T39" fmla="*/ 235 h 431"/>
                    <a:gd name="T40" fmla="*/ 658 w 676"/>
                    <a:gd name="T41" fmla="*/ 217 h 431"/>
                    <a:gd name="T42" fmla="*/ 555 w 676"/>
                    <a:gd name="T43" fmla="*/ 109 h 431"/>
                    <a:gd name="T44" fmla="*/ 587 w 676"/>
                    <a:gd name="T45" fmla="*/ 134 h 431"/>
                    <a:gd name="T46" fmla="*/ 621 w 676"/>
                    <a:gd name="T47" fmla="*/ 217 h 431"/>
                    <a:gd name="T48" fmla="*/ 438 w 676"/>
                    <a:gd name="T49" fmla="*/ 217 h 431"/>
                    <a:gd name="T50" fmla="*/ 438 w 676"/>
                    <a:gd name="T51" fmla="*/ 109 h 431"/>
                    <a:gd name="T52" fmla="*/ 555 w 676"/>
                    <a:gd name="T53" fmla="*/ 109 h 431"/>
                    <a:gd name="T54" fmla="*/ 14 w 676"/>
                    <a:gd name="T55" fmla="*/ 14 h 431"/>
                    <a:gd name="T56" fmla="*/ 424 w 676"/>
                    <a:gd name="T57" fmla="*/ 14 h 431"/>
                    <a:gd name="T58" fmla="*/ 424 w 676"/>
                    <a:gd name="T59" fmla="*/ 361 h 431"/>
                    <a:gd name="T60" fmla="*/ 230 w 676"/>
                    <a:gd name="T61" fmla="*/ 361 h 431"/>
                    <a:gd name="T62" fmla="*/ 167 w 676"/>
                    <a:gd name="T63" fmla="*/ 304 h 431"/>
                    <a:gd name="T64" fmla="*/ 104 w 676"/>
                    <a:gd name="T65" fmla="*/ 361 h 431"/>
                    <a:gd name="T66" fmla="*/ 14 w 676"/>
                    <a:gd name="T67" fmla="*/ 361 h 431"/>
                    <a:gd name="T68" fmla="*/ 14 w 676"/>
                    <a:gd name="T69" fmla="*/ 14 h 431"/>
                    <a:gd name="T70" fmla="*/ 167 w 676"/>
                    <a:gd name="T71" fmla="*/ 417 h 431"/>
                    <a:gd name="T72" fmla="*/ 118 w 676"/>
                    <a:gd name="T73" fmla="*/ 368 h 431"/>
                    <a:gd name="T74" fmla="*/ 167 w 676"/>
                    <a:gd name="T75" fmla="*/ 318 h 431"/>
                    <a:gd name="T76" fmla="*/ 216 w 676"/>
                    <a:gd name="T77" fmla="*/ 368 h 431"/>
                    <a:gd name="T78" fmla="*/ 167 w 676"/>
                    <a:gd name="T79" fmla="*/ 417 h 431"/>
                    <a:gd name="T80" fmla="*/ 533 w 676"/>
                    <a:gd name="T81" fmla="*/ 417 h 431"/>
                    <a:gd name="T82" fmla="*/ 484 w 676"/>
                    <a:gd name="T83" fmla="*/ 368 h 431"/>
                    <a:gd name="T84" fmla="*/ 533 w 676"/>
                    <a:gd name="T85" fmla="*/ 318 h 431"/>
                    <a:gd name="T86" fmla="*/ 582 w 676"/>
                    <a:gd name="T87" fmla="*/ 366 h 431"/>
                    <a:gd name="T88" fmla="*/ 582 w 676"/>
                    <a:gd name="T89" fmla="*/ 368 h 431"/>
                    <a:gd name="T90" fmla="*/ 582 w 676"/>
                    <a:gd name="T91" fmla="*/ 369 h 431"/>
                    <a:gd name="T92" fmla="*/ 533 w 676"/>
                    <a:gd name="T93" fmla="*/ 417 h 431"/>
                    <a:gd name="T94" fmla="*/ 662 w 676"/>
                    <a:gd name="T95" fmla="*/ 357 h 431"/>
                    <a:gd name="T96" fmla="*/ 658 w 676"/>
                    <a:gd name="T97" fmla="*/ 361 h 431"/>
                    <a:gd name="T98" fmla="*/ 596 w 676"/>
                    <a:gd name="T99" fmla="*/ 361 h 431"/>
                    <a:gd name="T100" fmla="*/ 533 w 676"/>
                    <a:gd name="T101" fmla="*/ 304 h 431"/>
                    <a:gd name="T102" fmla="*/ 470 w 676"/>
                    <a:gd name="T103" fmla="*/ 361 h 431"/>
                    <a:gd name="T104" fmla="*/ 438 w 676"/>
                    <a:gd name="T105" fmla="*/ 361 h 431"/>
                    <a:gd name="T106" fmla="*/ 438 w 676"/>
                    <a:gd name="T107" fmla="*/ 231 h 431"/>
                    <a:gd name="T108" fmla="*/ 658 w 676"/>
                    <a:gd name="T109" fmla="*/ 231 h 431"/>
                    <a:gd name="T110" fmla="*/ 662 w 676"/>
                    <a:gd name="T111" fmla="*/ 235 h 431"/>
                    <a:gd name="T112" fmla="*/ 662 w 676"/>
                    <a:gd name="T113" fmla="*/ 357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76" h="431">
                      <a:moveTo>
                        <a:pt x="658" y="217"/>
                      </a:moveTo>
                      <a:cubicBezTo>
                        <a:pt x="636" y="217"/>
                        <a:pt x="636" y="217"/>
                        <a:pt x="636" y="217"/>
                      </a:cubicBezTo>
                      <a:cubicBezTo>
                        <a:pt x="627" y="196"/>
                        <a:pt x="600" y="129"/>
                        <a:pt x="600" y="129"/>
                      </a:cubicBezTo>
                      <a:cubicBezTo>
                        <a:pt x="592" y="110"/>
                        <a:pt x="572" y="95"/>
                        <a:pt x="555" y="95"/>
                      </a:cubicBezTo>
                      <a:cubicBezTo>
                        <a:pt x="438" y="95"/>
                        <a:pt x="438" y="95"/>
                        <a:pt x="438" y="95"/>
                      </a:cubicBezTo>
                      <a:cubicBezTo>
                        <a:pt x="438" y="7"/>
                        <a:pt x="438" y="7"/>
                        <a:pt x="438" y="7"/>
                      </a:cubicBezTo>
                      <a:cubicBezTo>
                        <a:pt x="438" y="3"/>
                        <a:pt x="434" y="0"/>
                        <a:pt x="4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68"/>
                        <a:pt x="0" y="368"/>
                        <a:pt x="0" y="368"/>
                      </a:cubicBezTo>
                      <a:cubicBezTo>
                        <a:pt x="0" y="371"/>
                        <a:pt x="3" y="375"/>
                        <a:pt x="7" y="375"/>
                      </a:cubicBezTo>
                      <a:cubicBezTo>
                        <a:pt x="104" y="375"/>
                        <a:pt x="104" y="375"/>
                        <a:pt x="104" y="375"/>
                      </a:cubicBezTo>
                      <a:cubicBezTo>
                        <a:pt x="108" y="406"/>
                        <a:pt x="134" y="431"/>
                        <a:pt x="167" y="431"/>
                      </a:cubicBezTo>
                      <a:cubicBezTo>
                        <a:pt x="199" y="431"/>
                        <a:pt x="226" y="406"/>
                        <a:pt x="230" y="375"/>
                      </a:cubicBezTo>
                      <a:cubicBezTo>
                        <a:pt x="470" y="375"/>
                        <a:pt x="470" y="375"/>
                        <a:pt x="470" y="375"/>
                      </a:cubicBezTo>
                      <a:cubicBezTo>
                        <a:pt x="474" y="406"/>
                        <a:pt x="501" y="431"/>
                        <a:pt x="533" y="431"/>
                      </a:cubicBezTo>
                      <a:cubicBezTo>
                        <a:pt x="565" y="431"/>
                        <a:pt x="592" y="406"/>
                        <a:pt x="596" y="375"/>
                      </a:cubicBezTo>
                      <a:cubicBezTo>
                        <a:pt x="658" y="375"/>
                        <a:pt x="658" y="375"/>
                        <a:pt x="658" y="375"/>
                      </a:cubicBezTo>
                      <a:cubicBezTo>
                        <a:pt x="668" y="375"/>
                        <a:pt x="676" y="367"/>
                        <a:pt x="676" y="357"/>
                      </a:cubicBezTo>
                      <a:cubicBezTo>
                        <a:pt x="676" y="235"/>
                        <a:pt x="676" y="235"/>
                        <a:pt x="676" y="235"/>
                      </a:cubicBezTo>
                      <a:cubicBezTo>
                        <a:pt x="676" y="225"/>
                        <a:pt x="668" y="217"/>
                        <a:pt x="658" y="217"/>
                      </a:cubicBezTo>
                      <a:close/>
                      <a:moveTo>
                        <a:pt x="555" y="109"/>
                      </a:moveTo>
                      <a:cubicBezTo>
                        <a:pt x="567" y="109"/>
                        <a:pt x="581" y="121"/>
                        <a:pt x="587" y="134"/>
                      </a:cubicBezTo>
                      <a:cubicBezTo>
                        <a:pt x="588" y="137"/>
                        <a:pt x="610" y="192"/>
                        <a:pt x="621" y="217"/>
                      </a:cubicBezTo>
                      <a:cubicBezTo>
                        <a:pt x="438" y="217"/>
                        <a:pt x="438" y="217"/>
                        <a:pt x="438" y="217"/>
                      </a:cubicBezTo>
                      <a:cubicBezTo>
                        <a:pt x="438" y="109"/>
                        <a:pt x="438" y="109"/>
                        <a:pt x="438" y="109"/>
                      </a:cubicBezTo>
                      <a:lnTo>
                        <a:pt x="555" y="109"/>
                      </a:lnTo>
                      <a:close/>
                      <a:moveTo>
                        <a:pt x="14" y="14"/>
                      </a:moveTo>
                      <a:cubicBezTo>
                        <a:pt x="424" y="14"/>
                        <a:pt x="424" y="14"/>
                        <a:pt x="424" y="14"/>
                      </a:cubicBezTo>
                      <a:cubicBezTo>
                        <a:pt x="424" y="361"/>
                        <a:pt x="424" y="361"/>
                        <a:pt x="424" y="361"/>
                      </a:cubicBezTo>
                      <a:cubicBezTo>
                        <a:pt x="230" y="361"/>
                        <a:pt x="230" y="361"/>
                        <a:pt x="230" y="361"/>
                      </a:cubicBezTo>
                      <a:cubicBezTo>
                        <a:pt x="226" y="329"/>
                        <a:pt x="199" y="304"/>
                        <a:pt x="167" y="304"/>
                      </a:cubicBezTo>
                      <a:cubicBezTo>
                        <a:pt x="134" y="304"/>
                        <a:pt x="108" y="329"/>
                        <a:pt x="104" y="361"/>
                      </a:cubicBezTo>
                      <a:cubicBezTo>
                        <a:pt x="14" y="361"/>
                        <a:pt x="14" y="361"/>
                        <a:pt x="14" y="361"/>
                      </a:cubicBezTo>
                      <a:lnTo>
                        <a:pt x="14" y="14"/>
                      </a:lnTo>
                      <a:close/>
                      <a:moveTo>
                        <a:pt x="167" y="417"/>
                      </a:moveTo>
                      <a:cubicBezTo>
                        <a:pt x="140" y="417"/>
                        <a:pt x="118" y="395"/>
                        <a:pt x="118" y="368"/>
                      </a:cubicBezTo>
                      <a:cubicBezTo>
                        <a:pt x="118" y="340"/>
                        <a:pt x="140" y="318"/>
                        <a:pt x="167" y="318"/>
                      </a:cubicBezTo>
                      <a:cubicBezTo>
                        <a:pt x="194" y="318"/>
                        <a:pt x="216" y="340"/>
                        <a:pt x="216" y="368"/>
                      </a:cubicBezTo>
                      <a:cubicBezTo>
                        <a:pt x="216" y="395"/>
                        <a:pt x="194" y="417"/>
                        <a:pt x="167" y="417"/>
                      </a:cubicBezTo>
                      <a:close/>
                      <a:moveTo>
                        <a:pt x="533" y="417"/>
                      </a:moveTo>
                      <a:cubicBezTo>
                        <a:pt x="506" y="417"/>
                        <a:pt x="484" y="395"/>
                        <a:pt x="484" y="368"/>
                      </a:cubicBezTo>
                      <a:cubicBezTo>
                        <a:pt x="484" y="340"/>
                        <a:pt x="506" y="318"/>
                        <a:pt x="533" y="318"/>
                      </a:cubicBezTo>
                      <a:cubicBezTo>
                        <a:pt x="560" y="318"/>
                        <a:pt x="581" y="340"/>
                        <a:pt x="582" y="366"/>
                      </a:cubicBezTo>
                      <a:cubicBezTo>
                        <a:pt x="582" y="367"/>
                        <a:pt x="582" y="367"/>
                        <a:pt x="582" y="368"/>
                      </a:cubicBezTo>
                      <a:cubicBezTo>
                        <a:pt x="582" y="368"/>
                        <a:pt x="582" y="368"/>
                        <a:pt x="582" y="369"/>
                      </a:cubicBezTo>
                      <a:cubicBezTo>
                        <a:pt x="581" y="395"/>
                        <a:pt x="560" y="417"/>
                        <a:pt x="533" y="417"/>
                      </a:cubicBezTo>
                      <a:close/>
                      <a:moveTo>
                        <a:pt x="662" y="357"/>
                      </a:moveTo>
                      <a:cubicBezTo>
                        <a:pt x="662" y="359"/>
                        <a:pt x="660" y="361"/>
                        <a:pt x="658" y="361"/>
                      </a:cubicBezTo>
                      <a:cubicBezTo>
                        <a:pt x="596" y="361"/>
                        <a:pt x="596" y="361"/>
                        <a:pt x="596" y="361"/>
                      </a:cubicBezTo>
                      <a:cubicBezTo>
                        <a:pt x="592" y="329"/>
                        <a:pt x="565" y="304"/>
                        <a:pt x="533" y="304"/>
                      </a:cubicBezTo>
                      <a:cubicBezTo>
                        <a:pt x="501" y="304"/>
                        <a:pt x="474" y="329"/>
                        <a:pt x="470" y="361"/>
                      </a:cubicBezTo>
                      <a:cubicBezTo>
                        <a:pt x="438" y="361"/>
                        <a:pt x="438" y="361"/>
                        <a:pt x="438" y="361"/>
                      </a:cubicBezTo>
                      <a:cubicBezTo>
                        <a:pt x="438" y="231"/>
                        <a:pt x="438" y="231"/>
                        <a:pt x="438" y="231"/>
                      </a:cubicBezTo>
                      <a:cubicBezTo>
                        <a:pt x="658" y="231"/>
                        <a:pt x="658" y="231"/>
                        <a:pt x="658" y="231"/>
                      </a:cubicBezTo>
                      <a:cubicBezTo>
                        <a:pt x="660" y="231"/>
                        <a:pt x="662" y="233"/>
                        <a:pt x="662" y="235"/>
                      </a:cubicBezTo>
                      <a:lnTo>
                        <a:pt x="662" y="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3">
                  <a:extLst>
                    <a:ext uri="{FF2B5EF4-FFF2-40B4-BE49-F238E27FC236}">
                      <a16:creationId xmlns:a16="http://schemas.microsoft.com/office/drawing/2014/main" id="{3DB8748E-C51B-3B58-0F7B-B678E2849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37895" y="1786567"/>
                  <a:ext cx="204076" cy="277282"/>
                </a:xfrm>
                <a:custGeom>
                  <a:avLst/>
                  <a:gdLst>
                    <a:gd name="T0" fmla="*/ 404 w 546"/>
                    <a:gd name="T1" fmla="*/ 203 h 676"/>
                    <a:gd name="T2" fmla="*/ 302 w 546"/>
                    <a:gd name="T3" fmla="*/ 11 h 676"/>
                    <a:gd name="T4" fmla="*/ 290 w 546"/>
                    <a:gd name="T5" fmla="*/ 3 h 676"/>
                    <a:gd name="T6" fmla="*/ 218 w 546"/>
                    <a:gd name="T7" fmla="*/ 221 h 676"/>
                    <a:gd name="T8" fmla="*/ 189 w 546"/>
                    <a:gd name="T9" fmla="*/ 294 h 676"/>
                    <a:gd name="T10" fmla="*/ 157 w 546"/>
                    <a:gd name="T11" fmla="*/ 257 h 676"/>
                    <a:gd name="T12" fmla="*/ 146 w 546"/>
                    <a:gd name="T13" fmla="*/ 250 h 676"/>
                    <a:gd name="T14" fmla="*/ 0 w 546"/>
                    <a:gd name="T15" fmla="*/ 457 h 676"/>
                    <a:gd name="T16" fmla="*/ 227 w 546"/>
                    <a:gd name="T17" fmla="*/ 676 h 676"/>
                    <a:gd name="T18" fmla="*/ 234 w 546"/>
                    <a:gd name="T19" fmla="*/ 669 h 676"/>
                    <a:gd name="T20" fmla="*/ 225 w 546"/>
                    <a:gd name="T21" fmla="*/ 661 h 676"/>
                    <a:gd name="T22" fmla="*/ 145 w 546"/>
                    <a:gd name="T23" fmla="*/ 577 h 676"/>
                    <a:gd name="T24" fmla="*/ 181 w 546"/>
                    <a:gd name="T25" fmla="*/ 504 h 676"/>
                    <a:gd name="T26" fmla="*/ 223 w 546"/>
                    <a:gd name="T27" fmla="*/ 385 h 676"/>
                    <a:gd name="T28" fmla="*/ 315 w 546"/>
                    <a:gd name="T29" fmla="*/ 272 h 676"/>
                    <a:gd name="T30" fmla="*/ 309 w 546"/>
                    <a:gd name="T31" fmla="*/ 407 h 676"/>
                    <a:gd name="T32" fmla="*/ 336 w 546"/>
                    <a:gd name="T33" fmla="*/ 520 h 676"/>
                    <a:gd name="T34" fmla="*/ 385 w 546"/>
                    <a:gd name="T35" fmla="*/ 471 h 676"/>
                    <a:gd name="T36" fmla="*/ 346 w 546"/>
                    <a:gd name="T37" fmla="*/ 662 h 676"/>
                    <a:gd name="T38" fmla="*/ 352 w 546"/>
                    <a:gd name="T39" fmla="*/ 674 h 676"/>
                    <a:gd name="T40" fmla="*/ 408 w 546"/>
                    <a:gd name="T41" fmla="*/ 207 h 676"/>
                    <a:gd name="T42" fmla="*/ 432 w 546"/>
                    <a:gd name="T43" fmla="*/ 552 h 676"/>
                    <a:gd name="T44" fmla="*/ 379 w 546"/>
                    <a:gd name="T45" fmla="*/ 449 h 676"/>
                    <a:gd name="T46" fmla="*/ 372 w 546"/>
                    <a:gd name="T47" fmla="*/ 457 h 676"/>
                    <a:gd name="T48" fmla="*/ 336 w 546"/>
                    <a:gd name="T49" fmla="*/ 506 h 676"/>
                    <a:gd name="T50" fmla="*/ 320 w 546"/>
                    <a:gd name="T51" fmla="*/ 415 h 676"/>
                    <a:gd name="T52" fmla="*/ 315 w 546"/>
                    <a:gd name="T53" fmla="*/ 251 h 676"/>
                    <a:gd name="T54" fmla="*/ 304 w 546"/>
                    <a:gd name="T55" fmla="*/ 256 h 676"/>
                    <a:gd name="T56" fmla="*/ 215 w 546"/>
                    <a:gd name="T57" fmla="*/ 374 h 676"/>
                    <a:gd name="T58" fmla="*/ 168 w 546"/>
                    <a:gd name="T59" fmla="*/ 509 h 676"/>
                    <a:gd name="T60" fmla="*/ 145 w 546"/>
                    <a:gd name="T61" fmla="*/ 563 h 676"/>
                    <a:gd name="T62" fmla="*/ 117 w 546"/>
                    <a:gd name="T63" fmla="*/ 555 h 676"/>
                    <a:gd name="T64" fmla="*/ 158 w 546"/>
                    <a:gd name="T65" fmla="*/ 637 h 676"/>
                    <a:gd name="T66" fmla="*/ 139 w 546"/>
                    <a:gd name="T67" fmla="*/ 271 h 676"/>
                    <a:gd name="T68" fmla="*/ 150 w 546"/>
                    <a:gd name="T69" fmla="*/ 289 h 676"/>
                    <a:gd name="T70" fmla="*/ 239 w 546"/>
                    <a:gd name="T71" fmla="*/ 257 h 676"/>
                    <a:gd name="T72" fmla="*/ 220 w 546"/>
                    <a:gd name="T73" fmla="*/ 146 h 676"/>
                    <a:gd name="T74" fmla="*/ 376 w 546"/>
                    <a:gd name="T75" fmla="*/ 195 h 676"/>
                    <a:gd name="T76" fmla="*/ 398 w 546"/>
                    <a:gd name="T77" fmla="*/ 217 h 676"/>
                    <a:gd name="T78" fmla="*/ 397 w 546"/>
                    <a:gd name="T79" fmla="*/ 639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46" h="676">
                      <a:moveTo>
                        <a:pt x="408" y="207"/>
                      </a:moveTo>
                      <a:cubicBezTo>
                        <a:pt x="404" y="203"/>
                        <a:pt x="404" y="203"/>
                        <a:pt x="404" y="203"/>
                      </a:cubicBezTo>
                      <a:cubicBezTo>
                        <a:pt x="398" y="198"/>
                        <a:pt x="392" y="191"/>
                        <a:pt x="386" y="185"/>
                      </a:cubicBezTo>
                      <a:cubicBezTo>
                        <a:pt x="334" y="134"/>
                        <a:pt x="275" y="76"/>
                        <a:pt x="302" y="11"/>
                      </a:cubicBezTo>
                      <a:cubicBezTo>
                        <a:pt x="303" y="7"/>
                        <a:pt x="302" y="4"/>
                        <a:pt x="299" y="2"/>
                      </a:cubicBezTo>
                      <a:cubicBezTo>
                        <a:pt x="296" y="0"/>
                        <a:pt x="293" y="0"/>
                        <a:pt x="290" y="3"/>
                      </a:cubicBezTo>
                      <a:cubicBezTo>
                        <a:pt x="237" y="50"/>
                        <a:pt x="206" y="89"/>
                        <a:pt x="206" y="146"/>
                      </a:cubicBezTo>
                      <a:cubicBezTo>
                        <a:pt x="206" y="176"/>
                        <a:pt x="213" y="201"/>
                        <a:pt x="218" y="221"/>
                      </a:cubicBezTo>
                      <a:cubicBezTo>
                        <a:pt x="222" y="235"/>
                        <a:pt x="225" y="247"/>
                        <a:pt x="225" y="257"/>
                      </a:cubicBezTo>
                      <a:cubicBezTo>
                        <a:pt x="225" y="277"/>
                        <a:pt x="208" y="294"/>
                        <a:pt x="189" y="294"/>
                      </a:cubicBezTo>
                      <a:cubicBezTo>
                        <a:pt x="179" y="294"/>
                        <a:pt x="168" y="289"/>
                        <a:pt x="161" y="281"/>
                      </a:cubicBezTo>
                      <a:cubicBezTo>
                        <a:pt x="156" y="274"/>
                        <a:pt x="154" y="266"/>
                        <a:pt x="157" y="257"/>
                      </a:cubicBezTo>
                      <a:cubicBezTo>
                        <a:pt x="157" y="255"/>
                        <a:pt x="156" y="252"/>
                        <a:pt x="154" y="250"/>
                      </a:cubicBezTo>
                      <a:cubicBezTo>
                        <a:pt x="152" y="248"/>
                        <a:pt x="148" y="248"/>
                        <a:pt x="146" y="250"/>
                      </a:cubicBezTo>
                      <a:cubicBezTo>
                        <a:pt x="141" y="253"/>
                        <a:pt x="136" y="256"/>
                        <a:pt x="132" y="259"/>
                      </a:cubicBezTo>
                      <a:cubicBezTo>
                        <a:pt x="73" y="297"/>
                        <a:pt x="0" y="344"/>
                        <a:pt x="0" y="457"/>
                      </a:cubicBezTo>
                      <a:cubicBezTo>
                        <a:pt x="0" y="599"/>
                        <a:pt x="157" y="658"/>
                        <a:pt x="225" y="676"/>
                      </a:cubicBezTo>
                      <a:cubicBezTo>
                        <a:pt x="226" y="676"/>
                        <a:pt x="226" y="676"/>
                        <a:pt x="227" y="676"/>
                      </a:cubicBezTo>
                      <a:cubicBezTo>
                        <a:pt x="227" y="676"/>
                        <a:pt x="227" y="676"/>
                        <a:pt x="227" y="676"/>
                      </a:cubicBezTo>
                      <a:cubicBezTo>
                        <a:pt x="231" y="676"/>
                        <a:pt x="234" y="673"/>
                        <a:pt x="234" y="669"/>
                      </a:cubicBezTo>
                      <a:cubicBezTo>
                        <a:pt x="234" y="667"/>
                        <a:pt x="232" y="664"/>
                        <a:pt x="230" y="663"/>
                      </a:cubicBezTo>
                      <a:cubicBezTo>
                        <a:pt x="225" y="661"/>
                        <a:pt x="225" y="661"/>
                        <a:pt x="225" y="661"/>
                      </a:cubicBezTo>
                      <a:cubicBezTo>
                        <a:pt x="170" y="631"/>
                        <a:pt x="141" y="616"/>
                        <a:pt x="130" y="575"/>
                      </a:cubicBezTo>
                      <a:cubicBezTo>
                        <a:pt x="135" y="576"/>
                        <a:pt x="140" y="577"/>
                        <a:pt x="145" y="577"/>
                      </a:cubicBezTo>
                      <a:cubicBezTo>
                        <a:pt x="154" y="577"/>
                        <a:pt x="167" y="574"/>
                        <a:pt x="178" y="560"/>
                      </a:cubicBezTo>
                      <a:cubicBezTo>
                        <a:pt x="195" y="539"/>
                        <a:pt x="188" y="522"/>
                        <a:pt x="181" y="504"/>
                      </a:cubicBezTo>
                      <a:cubicBezTo>
                        <a:pt x="176" y="491"/>
                        <a:pt x="171" y="476"/>
                        <a:pt x="171" y="455"/>
                      </a:cubicBezTo>
                      <a:cubicBezTo>
                        <a:pt x="171" y="427"/>
                        <a:pt x="194" y="408"/>
                        <a:pt x="223" y="385"/>
                      </a:cubicBezTo>
                      <a:cubicBezTo>
                        <a:pt x="238" y="373"/>
                        <a:pt x="253" y="361"/>
                        <a:pt x="267" y="346"/>
                      </a:cubicBezTo>
                      <a:cubicBezTo>
                        <a:pt x="299" y="313"/>
                        <a:pt x="310" y="290"/>
                        <a:pt x="315" y="272"/>
                      </a:cubicBezTo>
                      <a:cubicBezTo>
                        <a:pt x="324" y="285"/>
                        <a:pt x="339" y="311"/>
                        <a:pt x="339" y="340"/>
                      </a:cubicBezTo>
                      <a:cubicBezTo>
                        <a:pt x="339" y="367"/>
                        <a:pt x="324" y="387"/>
                        <a:pt x="309" y="407"/>
                      </a:cubicBezTo>
                      <a:cubicBezTo>
                        <a:pt x="295" y="426"/>
                        <a:pt x="282" y="444"/>
                        <a:pt x="282" y="467"/>
                      </a:cubicBezTo>
                      <a:cubicBezTo>
                        <a:pt x="282" y="501"/>
                        <a:pt x="301" y="520"/>
                        <a:pt x="336" y="520"/>
                      </a:cubicBezTo>
                      <a:cubicBezTo>
                        <a:pt x="348" y="520"/>
                        <a:pt x="360" y="515"/>
                        <a:pt x="369" y="505"/>
                      </a:cubicBezTo>
                      <a:cubicBezTo>
                        <a:pt x="378" y="496"/>
                        <a:pt x="383" y="484"/>
                        <a:pt x="385" y="471"/>
                      </a:cubicBezTo>
                      <a:cubicBezTo>
                        <a:pt x="398" y="486"/>
                        <a:pt x="418" y="520"/>
                        <a:pt x="418" y="552"/>
                      </a:cubicBezTo>
                      <a:cubicBezTo>
                        <a:pt x="418" y="609"/>
                        <a:pt x="386" y="634"/>
                        <a:pt x="346" y="662"/>
                      </a:cubicBezTo>
                      <a:cubicBezTo>
                        <a:pt x="343" y="664"/>
                        <a:pt x="342" y="668"/>
                        <a:pt x="343" y="671"/>
                      </a:cubicBezTo>
                      <a:cubicBezTo>
                        <a:pt x="345" y="674"/>
                        <a:pt x="349" y="675"/>
                        <a:pt x="352" y="674"/>
                      </a:cubicBezTo>
                      <a:cubicBezTo>
                        <a:pt x="486" y="621"/>
                        <a:pt x="546" y="555"/>
                        <a:pt x="546" y="459"/>
                      </a:cubicBezTo>
                      <a:cubicBezTo>
                        <a:pt x="546" y="348"/>
                        <a:pt x="476" y="276"/>
                        <a:pt x="408" y="207"/>
                      </a:cubicBezTo>
                      <a:close/>
                      <a:moveTo>
                        <a:pt x="397" y="639"/>
                      </a:moveTo>
                      <a:cubicBezTo>
                        <a:pt x="417" y="618"/>
                        <a:pt x="432" y="591"/>
                        <a:pt x="432" y="552"/>
                      </a:cubicBezTo>
                      <a:cubicBezTo>
                        <a:pt x="432" y="508"/>
                        <a:pt x="398" y="457"/>
                        <a:pt x="382" y="450"/>
                      </a:cubicBezTo>
                      <a:cubicBezTo>
                        <a:pt x="381" y="449"/>
                        <a:pt x="380" y="449"/>
                        <a:pt x="379" y="449"/>
                      </a:cubicBezTo>
                      <a:cubicBezTo>
                        <a:pt x="378" y="449"/>
                        <a:pt x="376" y="450"/>
                        <a:pt x="375" y="450"/>
                      </a:cubicBezTo>
                      <a:cubicBezTo>
                        <a:pt x="373" y="452"/>
                        <a:pt x="372" y="454"/>
                        <a:pt x="372" y="457"/>
                      </a:cubicBezTo>
                      <a:cubicBezTo>
                        <a:pt x="373" y="471"/>
                        <a:pt x="368" y="486"/>
                        <a:pt x="359" y="495"/>
                      </a:cubicBezTo>
                      <a:cubicBezTo>
                        <a:pt x="354" y="500"/>
                        <a:pt x="346" y="506"/>
                        <a:pt x="336" y="506"/>
                      </a:cubicBezTo>
                      <a:cubicBezTo>
                        <a:pt x="309" y="506"/>
                        <a:pt x="296" y="494"/>
                        <a:pt x="296" y="467"/>
                      </a:cubicBezTo>
                      <a:cubicBezTo>
                        <a:pt x="296" y="449"/>
                        <a:pt x="308" y="433"/>
                        <a:pt x="320" y="415"/>
                      </a:cubicBezTo>
                      <a:cubicBezTo>
                        <a:pt x="336" y="395"/>
                        <a:pt x="353" y="371"/>
                        <a:pt x="353" y="340"/>
                      </a:cubicBezTo>
                      <a:cubicBezTo>
                        <a:pt x="353" y="296"/>
                        <a:pt x="324" y="257"/>
                        <a:pt x="315" y="251"/>
                      </a:cubicBezTo>
                      <a:cubicBezTo>
                        <a:pt x="313" y="250"/>
                        <a:pt x="310" y="249"/>
                        <a:pt x="308" y="250"/>
                      </a:cubicBezTo>
                      <a:cubicBezTo>
                        <a:pt x="306" y="251"/>
                        <a:pt x="304" y="253"/>
                        <a:pt x="304" y="256"/>
                      </a:cubicBezTo>
                      <a:cubicBezTo>
                        <a:pt x="301" y="274"/>
                        <a:pt x="294" y="297"/>
                        <a:pt x="256" y="337"/>
                      </a:cubicBezTo>
                      <a:cubicBezTo>
                        <a:pt x="243" y="351"/>
                        <a:pt x="229" y="362"/>
                        <a:pt x="215" y="374"/>
                      </a:cubicBezTo>
                      <a:cubicBezTo>
                        <a:pt x="185" y="398"/>
                        <a:pt x="157" y="420"/>
                        <a:pt x="157" y="455"/>
                      </a:cubicBezTo>
                      <a:cubicBezTo>
                        <a:pt x="157" y="479"/>
                        <a:pt x="163" y="496"/>
                        <a:pt x="168" y="509"/>
                      </a:cubicBezTo>
                      <a:cubicBezTo>
                        <a:pt x="175" y="527"/>
                        <a:pt x="179" y="537"/>
                        <a:pt x="167" y="552"/>
                      </a:cubicBezTo>
                      <a:cubicBezTo>
                        <a:pt x="161" y="560"/>
                        <a:pt x="154" y="563"/>
                        <a:pt x="145" y="563"/>
                      </a:cubicBezTo>
                      <a:cubicBezTo>
                        <a:pt x="136" y="563"/>
                        <a:pt x="128" y="558"/>
                        <a:pt x="125" y="556"/>
                      </a:cubicBezTo>
                      <a:cubicBezTo>
                        <a:pt x="123" y="554"/>
                        <a:pt x="120" y="553"/>
                        <a:pt x="117" y="555"/>
                      </a:cubicBezTo>
                      <a:cubicBezTo>
                        <a:pt x="114" y="556"/>
                        <a:pt x="113" y="559"/>
                        <a:pt x="113" y="562"/>
                      </a:cubicBezTo>
                      <a:cubicBezTo>
                        <a:pt x="119" y="598"/>
                        <a:pt x="134" y="619"/>
                        <a:pt x="158" y="637"/>
                      </a:cubicBezTo>
                      <a:cubicBezTo>
                        <a:pt x="90" y="607"/>
                        <a:pt x="14" y="552"/>
                        <a:pt x="14" y="457"/>
                      </a:cubicBezTo>
                      <a:cubicBezTo>
                        <a:pt x="14" y="352"/>
                        <a:pt x="83" y="307"/>
                        <a:pt x="139" y="271"/>
                      </a:cubicBezTo>
                      <a:cubicBezTo>
                        <a:pt x="140" y="270"/>
                        <a:pt x="141" y="270"/>
                        <a:pt x="142" y="269"/>
                      </a:cubicBezTo>
                      <a:cubicBezTo>
                        <a:pt x="143" y="276"/>
                        <a:pt x="146" y="283"/>
                        <a:pt x="150" y="289"/>
                      </a:cubicBezTo>
                      <a:cubicBezTo>
                        <a:pt x="159" y="301"/>
                        <a:pt x="175" y="308"/>
                        <a:pt x="189" y="308"/>
                      </a:cubicBezTo>
                      <a:cubicBezTo>
                        <a:pt x="216" y="308"/>
                        <a:pt x="239" y="284"/>
                        <a:pt x="239" y="257"/>
                      </a:cubicBezTo>
                      <a:cubicBezTo>
                        <a:pt x="239" y="245"/>
                        <a:pt x="236" y="232"/>
                        <a:pt x="232" y="218"/>
                      </a:cubicBezTo>
                      <a:cubicBezTo>
                        <a:pt x="226" y="197"/>
                        <a:pt x="220" y="175"/>
                        <a:pt x="220" y="146"/>
                      </a:cubicBezTo>
                      <a:cubicBezTo>
                        <a:pt x="220" y="105"/>
                        <a:pt x="237" y="73"/>
                        <a:pt x="282" y="30"/>
                      </a:cubicBezTo>
                      <a:cubicBezTo>
                        <a:pt x="273" y="93"/>
                        <a:pt x="329" y="149"/>
                        <a:pt x="376" y="195"/>
                      </a:cubicBezTo>
                      <a:cubicBezTo>
                        <a:pt x="382" y="201"/>
                        <a:pt x="388" y="207"/>
                        <a:pt x="394" y="213"/>
                      </a:cubicBezTo>
                      <a:cubicBezTo>
                        <a:pt x="398" y="217"/>
                        <a:pt x="398" y="217"/>
                        <a:pt x="398" y="217"/>
                      </a:cubicBezTo>
                      <a:cubicBezTo>
                        <a:pt x="467" y="287"/>
                        <a:pt x="532" y="353"/>
                        <a:pt x="532" y="459"/>
                      </a:cubicBezTo>
                      <a:cubicBezTo>
                        <a:pt x="532" y="537"/>
                        <a:pt x="491" y="592"/>
                        <a:pt x="397" y="6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99">
                <a:extLst>
                  <a:ext uri="{FF2B5EF4-FFF2-40B4-BE49-F238E27FC236}">
                    <a16:creationId xmlns:a16="http://schemas.microsoft.com/office/drawing/2014/main" id="{FCA31B33-B607-FD6D-778A-C97121312E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987" y="1722165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Public rescue services</a:t>
                </a: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956FC1FA-7F35-77E8-17F7-834E975233EC}"/>
                </a:ext>
              </a:extLst>
            </p:cNvPr>
            <p:cNvSpPr>
              <a:spLocks/>
            </p:cNvSpPr>
            <p:nvPr/>
          </p:nvSpPr>
          <p:spPr>
            <a:xfrm>
              <a:off x="5913907" y="3007518"/>
              <a:ext cx="1926828" cy="178185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18" name="Isosceles Triangle 101">
              <a:extLst>
                <a:ext uri="{FF2B5EF4-FFF2-40B4-BE49-F238E27FC236}">
                  <a16:creationId xmlns:a16="http://schemas.microsoft.com/office/drawing/2014/main" id="{23DEDD5A-30A1-0DC7-6DFC-223C692CFDD3}"/>
                </a:ext>
              </a:extLst>
            </p:cNvPr>
            <p:cNvSpPr>
              <a:spLocks/>
            </p:cNvSpPr>
            <p:nvPr/>
          </p:nvSpPr>
          <p:spPr>
            <a:xfrm rot="6390863">
              <a:off x="7829286" y="3095656"/>
              <a:ext cx="126000" cy="144000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9" name="Textfeld 47">
              <a:extLst>
                <a:ext uri="{FF2B5EF4-FFF2-40B4-BE49-F238E27FC236}">
                  <a16:creationId xmlns:a16="http://schemas.microsoft.com/office/drawing/2014/main" id="{FEA4F19A-C218-0C58-9C2E-F1AD3DDE4CB2}"/>
                </a:ext>
              </a:extLst>
            </p:cNvPr>
            <p:cNvSpPr txBox="1">
              <a:spLocks/>
            </p:cNvSpPr>
            <p:nvPr/>
          </p:nvSpPr>
          <p:spPr>
            <a:xfrm>
              <a:off x="2591106" y="4033353"/>
              <a:ext cx="1513033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Emergency call processing and assistance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D7D9B-DC13-1DCF-85AF-1133B2FA9DE7}"/>
                </a:ext>
              </a:extLst>
            </p:cNvPr>
            <p:cNvGrpSpPr/>
            <p:nvPr/>
          </p:nvGrpSpPr>
          <p:grpSpPr>
            <a:xfrm>
              <a:off x="6789697" y="3957220"/>
              <a:ext cx="1404103" cy="810098"/>
              <a:chOff x="7242847" y="2500298"/>
              <a:chExt cx="1404103" cy="810098"/>
            </a:xfrm>
          </p:grpSpPr>
          <p:pic>
            <p:nvPicPr>
              <p:cNvPr id="21" name="Picture 15" descr="File:&lt;strong&gt;Community&lt;/strong&gt; Noun project 2280.svg - Wikimedia Commons">
                <a:extLst>
                  <a:ext uri="{FF2B5EF4-FFF2-40B4-BE49-F238E27FC236}">
                    <a16:creationId xmlns:a16="http://schemas.microsoft.com/office/drawing/2014/main" id="{AA8CFB70-4D34-C630-C39D-C71483A7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54242" y="2500298"/>
                <a:ext cx="581315" cy="543126"/>
              </a:xfrm>
              <a:prstGeom prst="rect">
                <a:avLst/>
              </a:prstGeom>
            </p:spPr>
          </p:pic>
          <p:sp>
            <p:nvSpPr>
              <p:cNvPr id="22" name="TextBox 64">
                <a:extLst>
                  <a:ext uri="{FF2B5EF4-FFF2-40B4-BE49-F238E27FC236}">
                    <a16:creationId xmlns:a16="http://schemas.microsoft.com/office/drawing/2014/main" id="{D2B7AD08-3B37-8DDF-FF67-D4DDB1E42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2847" y="3043424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fontAlgn="auto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Emergency contact, communities</a:t>
                </a:r>
              </a:p>
            </p:txBody>
          </p:sp>
        </p:grp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344576E7-005B-08A2-73BF-4AB0B6ED7CB8}"/>
                </a:ext>
              </a:extLst>
            </p:cNvPr>
            <p:cNvCxnSpPr>
              <a:cxnSpLocks/>
            </p:cNvCxnSpPr>
            <p:nvPr/>
          </p:nvCxnSpPr>
          <p:spPr>
            <a:xfrm>
              <a:off x="5926766" y="3804708"/>
              <a:ext cx="919057" cy="408919"/>
            </a:xfrm>
            <a:prstGeom prst="straightConnector1">
              <a:avLst/>
            </a:prstGeom>
            <a:ln w="19050">
              <a:solidFill>
                <a:srgbClr val="06315F"/>
              </a:solidFill>
              <a:headEnd w="lg" len="med"/>
              <a:tailEnd type="triangle" w="lg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Freeform 104">
              <a:extLst>
                <a:ext uri="{FF2B5EF4-FFF2-40B4-BE49-F238E27FC236}">
                  <a16:creationId xmlns:a16="http://schemas.microsoft.com/office/drawing/2014/main" id="{4E0AE678-56E8-6217-57EC-B23E467BD12B}"/>
                </a:ext>
              </a:extLst>
            </p:cNvPr>
            <p:cNvSpPr>
              <a:spLocks/>
            </p:cNvSpPr>
            <p:nvPr/>
          </p:nvSpPr>
          <p:spPr>
            <a:xfrm rot="10967034" flipV="1">
              <a:off x="1853174" y="2224980"/>
              <a:ext cx="6090699" cy="67138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25" name="Isosceles Triangle 1050">
              <a:extLst>
                <a:ext uri="{FF2B5EF4-FFF2-40B4-BE49-F238E27FC236}">
                  <a16:creationId xmlns:a16="http://schemas.microsoft.com/office/drawing/2014/main" id="{8F3093EC-6240-40C9-05A3-E70D88BCDBCA}"/>
                </a:ext>
              </a:extLst>
            </p:cNvPr>
            <p:cNvSpPr>
              <a:spLocks/>
            </p:cNvSpPr>
            <p:nvPr/>
          </p:nvSpPr>
          <p:spPr>
            <a:xfrm rot="14696635">
              <a:off x="1739932" y="2578292"/>
              <a:ext cx="120685" cy="131169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CC63846-021B-1F17-4F97-B6EC3171964D}"/>
                </a:ext>
              </a:extLst>
            </p:cNvPr>
            <p:cNvSpPr>
              <a:spLocks/>
            </p:cNvSpPr>
            <p:nvPr/>
          </p:nvSpPr>
          <p:spPr>
            <a:xfrm>
              <a:off x="283752" y="2539329"/>
              <a:ext cx="1800000" cy="1800000"/>
            </a:xfrm>
            <a:prstGeom prst="ellipse">
              <a:avLst/>
            </a:prstGeom>
            <a:solidFill>
              <a:srgbClr val="DB8871">
                <a:alpha val="69804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6C3DA051-25B1-8462-3B1D-AB84FCEC02D9}"/>
                </a:ext>
              </a:extLst>
            </p:cNvPr>
            <p:cNvSpPr txBox="1">
              <a:spLocks/>
            </p:cNvSpPr>
            <p:nvPr/>
          </p:nvSpPr>
          <p:spPr>
            <a:xfrm>
              <a:off x="497238" y="3907836"/>
              <a:ext cx="1370396" cy="180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Crash</a:t>
              </a:r>
            </a:p>
          </p:txBody>
        </p:sp>
        <p:sp>
          <p:nvSpPr>
            <p:cNvPr id="28" name="Textfeld 47__">
              <a:extLst>
                <a:ext uri="{FF2B5EF4-FFF2-40B4-BE49-F238E27FC236}">
                  <a16:creationId xmlns:a16="http://schemas.microsoft.com/office/drawing/2014/main" id="{16970A91-9ED9-9726-28A3-2361C6C2A547}"/>
                </a:ext>
              </a:extLst>
            </p:cNvPr>
            <p:cNvSpPr txBox="1">
              <a:spLocks/>
            </p:cNvSpPr>
            <p:nvPr/>
          </p:nvSpPr>
          <p:spPr>
            <a:xfrm>
              <a:off x="4517901" y="2308662"/>
              <a:ext cx="740691" cy="241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Local help</a:t>
              </a:r>
            </a:p>
          </p:txBody>
        </p:sp>
        <p:pic>
          <p:nvPicPr>
            <p:cNvPr id="29" name="Grafik 118">
              <a:extLst>
                <a:ext uri="{FF2B5EF4-FFF2-40B4-BE49-F238E27FC236}">
                  <a16:creationId xmlns:a16="http://schemas.microsoft.com/office/drawing/2014/main" id="{57D6316C-3C00-1132-69B6-5678B2C2F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836"/>
            <a:stretch/>
          </p:blipFill>
          <p:spPr>
            <a:xfrm rot="1197429">
              <a:off x="1278905" y="2765512"/>
              <a:ext cx="343389" cy="646320"/>
            </a:xfrm>
            <a:prstGeom prst="rect">
              <a:avLst/>
            </a:prstGeom>
          </p:spPr>
        </p:pic>
        <p:pic>
          <p:nvPicPr>
            <p:cNvPr id="30" name="Picture 77">
              <a:extLst>
                <a:ext uri="{FF2B5EF4-FFF2-40B4-BE49-F238E27FC236}">
                  <a16:creationId xmlns:a16="http://schemas.microsoft.com/office/drawing/2014/main" id="{5226D89E-8E65-5BC2-CB86-77B64CEC6E1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13441" y="3049741"/>
              <a:ext cx="1166710" cy="1163886"/>
            </a:xfrm>
            <a:prstGeom prst="ellipse">
              <a:avLst/>
            </a:prstGeom>
          </p:spPr>
        </p:pic>
        <p:pic>
          <p:nvPicPr>
            <p:cNvPr id="31" name="Inhaltsplatzhalter 7">
              <a:extLst>
                <a:ext uri="{FF2B5EF4-FFF2-40B4-BE49-F238E27FC236}">
                  <a16:creationId xmlns:a16="http://schemas.microsoft.com/office/drawing/2014/main" id="{0BE02F07-5411-2665-3820-D25EF8073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91531">
              <a:off x="358087" y="2962312"/>
              <a:ext cx="928511" cy="928511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74526B-2DF8-B4D2-C3AF-BA23F042E4D9}"/>
                </a:ext>
              </a:extLst>
            </p:cNvPr>
            <p:cNvGrpSpPr/>
            <p:nvPr/>
          </p:nvGrpSpPr>
          <p:grpSpPr>
            <a:xfrm>
              <a:off x="2565751" y="2650136"/>
              <a:ext cx="1960259" cy="240013"/>
              <a:chOff x="2565751" y="2650136"/>
              <a:chExt cx="1960259" cy="240013"/>
            </a:xfrm>
          </p:grpSpPr>
          <p:sp>
            <p:nvSpPr>
              <p:cNvPr id="33" name="Isosceles Triangle 76">
                <a:extLst>
                  <a:ext uri="{FF2B5EF4-FFF2-40B4-BE49-F238E27FC236}">
                    <a16:creationId xmlns:a16="http://schemas.microsoft.com/office/drawing/2014/main" id="{5FFB4ACA-66BF-4CCE-7E93-CBDAD0141C7A}"/>
                  </a:ext>
                </a:extLst>
              </p:cNvPr>
              <p:cNvSpPr>
                <a:spLocks/>
              </p:cNvSpPr>
              <p:nvPr/>
            </p:nvSpPr>
            <p:spPr>
              <a:xfrm rot="6753006">
                <a:off x="4400083" y="2697002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4" name="Textfeld 47">
                <a:extLst>
                  <a:ext uri="{FF2B5EF4-FFF2-40B4-BE49-F238E27FC236}">
                    <a16:creationId xmlns:a16="http://schemas.microsoft.com/office/drawing/2014/main" id="{BA7B26BA-6798-6A4F-1570-10BA361D4B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751" y="2650136"/>
                <a:ext cx="1318693" cy="240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Crash detection</a:t>
                </a:r>
              </a:p>
            </p:txBody>
          </p: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02F4D00-B857-3F7A-4EB8-17AF5F0966EC}"/>
              </a:ext>
            </a:extLst>
          </p:cNvPr>
          <p:cNvSpPr/>
          <p:nvPr/>
        </p:nvSpPr>
        <p:spPr>
          <a:xfrm>
            <a:off x="3887542" y="174628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9AB4FD-9CD9-9EF3-4E0B-FD44C677B48E}"/>
              </a:ext>
            </a:extLst>
          </p:cNvPr>
          <p:cNvSpPr/>
          <p:nvPr/>
        </p:nvSpPr>
        <p:spPr>
          <a:xfrm>
            <a:off x="4044595" y="4385326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487568-083C-86E2-07BB-D6D8890CBC77}"/>
              </a:ext>
            </a:extLst>
          </p:cNvPr>
          <p:cNvSpPr/>
          <p:nvPr/>
        </p:nvSpPr>
        <p:spPr>
          <a:xfrm>
            <a:off x="8270884" y="237526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2E8F56-62CB-507D-BC42-97C85228A2DA}"/>
              </a:ext>
            </a:extLst>
          </p:cNvPr>
          <p:cNvSpPr/>
          <p:nvPr/>
        </p:nvSpPr>
        <p:spPr>
          <a:xfrm>
            <a:off x="7724277" y="3618037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E03078-ED21-84D4-4B74-FC3B12A3BECC}"/>
              </a:ext>
            </a:extLst>
          </p:cNvPr>
          <p:cNvSpPr/>
          <p:nvPr/>
        </p:nvSpPr>
        <p:spPr>
          <a:xfrm>
            <a:off x="5909558" y="1356554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pic>
        <p:nvPicPr>
          <p:cNvPr id="42" name="Picture 41" descr="Logo&#10;&#10;Description automatically generated with low confidence">
            <a:extLst>
              <a:ext uri="{FF2B5EF4-FFF2-40B4-BE49-F238E27FC236}">
                <a16:creationId xmlns:a16="http://schemas.microsoft.com/office/drawing/2014/main" id="{B8E5795E-A541-B0D2-C452-B62489FAE4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33749" r="8828" b="28750"/>
          <a:stretch/>
        </p:blipFill>
        <p:spPr>
          <a:xfrm>
            <a:off x="5677538" y="2190710"/>
            <a:ext cx="1335024" cy="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890BA3-DFFF-7B29-5B07-58BBDC421CE9}"/>
              </a:ext>
            </a:extLst>
          </p:cNvPr>
          <p:cNvGrpSpPr/>
          <p:nvPr/>
        </p:nvGrpSpPr>
        <p:grpSpPr>
          <a:xfrm>
            <a:off x="1538287" y="571356"/>
            <a:ext cx="9115425" cy="6150443"/>
            <a:chOff x="1909762" y="742950"/>
            <a:chExt cx="8372475" cy="59378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5C422F-DFD1-0085-77B4-D2E446D5D0A5}"/>
                </a:ext>
              </a:extLst>
            </p:cNvPr>
            <p:cNvGrpSpPr/>
            <p:nvPr/>
          </p:nvGrpSpPr>
          <p:grpSpPr>
            <a:xfrm>
              <a:off x="1909762" y="1115580"/>
              <a:ext cx="8372475" cy="5565268"/>
              <a:chOff x="1909762" y="1115580"/>
              <a:chExt cx="8372475" cy="55652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636EF2-4F76-B1DC-0452-380C0A48BE63}"/>
                  </a:ext>
                </a:extLst>
              </p:cNvPr>
              <p:cNvGrpSpPr/>
              <p:nvPr/>
            </p:nvGrpSpPr>
            <p:grpSpPr>
              <a:xfrm>
                <a:off x="1909762" y="2266823"/>
                <a:ext cx="8372475" cy="4414025"/>
                <a:chOff x="1700213" y="1609725"/>
                <a:chExt cx="6634162" cy="318135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9DAC836-AE97-3ABA-FE5E-DDF6C4DBCC53}"/>
                    </a:ext>
                  </a:extLst>
                </p:cNvPr>
                <p:cNvSpPr/>
                <p:nvPr/>
              </p:nvSpPr>
              <p:spPr>
                <a:xfrm>
                  <a:off x="1700213" y="2524125"/>
                  <a:ext cx="2266950" cy="226695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5BC1674-0F43-0325-A7BC-BF81922358B0}"/>
                    </a:ext>
                  </a:extLst>
                </p:cNvPr>
                <p:cNvSpPr/>
                <p:nvPr/>
              </p:nvSpPr>
              <p:spPr>
                <a:xfrm>
                  <a:off x="6067425" y="2524125"/>
                  <a:ext cx="2266950" cy="226695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BDC7FEB-4293-57AF-8727-F307B1D21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48400" y="1609725"/>
                  <a:ext cx="952500" cy="204787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3686E79-985D-0AEA-5677-1BC6056E7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7724" y="2209800"/>
                  <a:ext cx="1866901" cy="15240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CFF4A33-78FC-0801-EA60-34AA19505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7724" y="2209800"/>
                  <a:ext cx="1843089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6AABC78-EB38-1DF5-6E74-E9E0A1F3B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0588" y="2209800"/>
                  <a:ext cx="0" cy="15240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135B4E8-D7FA-234B-36EF-3DA56C0C6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8448" y="2194560"/>
                  <a:ext cx="1866901" cy="15240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FCF2E39-F63D-BA15-8BAA-7F9020C09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8448" y="3703320"/>
                  <a:ext cx="1843089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2C8CBF-3D04-2046-B089-DF8500268489}"/>
                  </a:ext>
                </a:extLst>
              </p:cNvPr>
              <p:cNvGrpSpPr/>
              <p:nvPr/>
            </p:nvGrpSpPr>
            <p:grpSpPr>
              <a:xfrm rot="1995756">
                <a:off x="7256060" y="1115580"/>
                <a:ext cx="2773680" cy="2091033"/>
                <a:chOff x="469392" y="865632"/>
                <a:chExt cx="2773680" cy="209103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FB8F9DA-2443-A451-C047-36FE040744E5}"/>
                    </a:ext>
                  </a:extLst>
                </p:cNvPr>
                <p:cNvSpPr/>
                <p:nvPr/>
              </p:nvSpPr>
              <p:spPr>
                <a:xfrm>
                  <a:off x="1041939" y="2266823"/>
                  <a:ext cx="245481" cy="68984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82C81F4-D660-7338-BEC1-12045CA98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4336" y="865632"/>
                  <a:ext cx="0" cy="1737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3C284BAA-3380-3EFF-CABE-F05D1BFE7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4336" y="2602992"/>
                  <a:ext cx="20787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0C5EBE5-A0CB-0089-D1BD-1A246C7DA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392" y="2602992"/>
                  <a:ext cx="694944" cy="3536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51F3353-3E7D-51A2-2995-A161353E1624}"/>
                </a:ext>
              </a:extLst>
            </p:cNvPr>
            <p:cNvCxnSpPr>
              <a:cxnSpLocks/>
            </p:cNvCxnSpPr>
            <p:nvPr/>
          </p:nvCxnSpPr>
          <p:spPr>
            <a:xfrm>
              <a:off x="7680387" y="2360103"/>
              <a:ext cx="1854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213F72-20EF-422E-BF39-CAE58FD45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387" y="742950"/>
              <a:ext cx="0" cy="161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F64CC4-780B-FA01-98EC-F6A9770B20F2}"/>
                </a:ext>
              </a:extLst>
            </p:cNvPr>
            <p:cNvCxnSpPr/>
            <p:nvPr/>
          </p:nvCxnSpPr>
          <p:spPr>
            <a:xfrm flipH="1">
              <a:off x="7043290" y="2360103"/>
              <a:ext cx="637097" cy="63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D641C-71B1-AE6C-E50D-F2779A3A31A4}"/>
                  </a:ext>
                </a:extLst>
              </p:cNvPr>
              <p:cNvSpPr txBox="1"/>
              <p:nvPr/>
            </p:nvSpPr>
            <p:spPr>
              <a:xfrm>
                <a:off x="8462172" y="273756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D641C-71B1-AE6C-E50D-F2779A3A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172" y="273756"/>
                <a:ext cx="736286" cy="494130"/>
              </a:xfrm>
              <a:prstGeom prst="rect">
                <a:avLst/>
              </a:prstGeom>
              <a:blipFill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FCDA51-861B-AA41-201D-AF497939C87F}"/>
                  </a:ext>
                </a:extLst>
              </p:cNvPr>
              <p:cNvSpPr txBox="1"/>
              <p:nvPr/>
            </p:nvSpPr>
            <p:spPr>
              <a:xfrm>
                <a:off x="9670459" y="3106487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FCDA51-861B-AA41-201D-AF497939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59" y="3106487"/>
                <a:ext cx="736286" cy="494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71ABA-DA20-48D6-0D3E-A61EDBDEE1B5}"/>
                  </a:ext>
                </a:extLst>
              </p:cNvPr>
              <p:cNvSpPr txBox="1"/>
              <p:nvPr/>
            </p:nvSpPr>
            <p:spPr>
              <a:xfrm>
                <a:off x="6379675" y="1811516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71ABA-DA20-48D6-0D3E-A61EDBDE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75" y="1811516"/>
                <a:ext cx="736286" cy="494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DDFE4-BE72-511B-CE50-84ECAA809258}"/>
                  </a:ext>
                </a:extLst>
              </p:cNvPr>
              <p:cNvSpPr txBox="1"/>
              <p:nvPr/>
            </p:nvSpPr>
            <p:spPr>
              <a:xfrm>
                <a:off x="9719043" y="1955084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DDFE4-BE72-511B-CE50-84ECAA80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043" y="1955084"/>
                <a:ext cx="736286" cy="494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D93C7-A750-34E0-18D4-F6FEBFB7635C}"/>
                  </a:ext>
                </a:extLst>
              </p:cNvPr>
              <p:cNvSpPr txBox="1"/>
              <p:nvPr/>
            </p:nvSpPr>
            <p:spPr>
              <a:xfrm>
                <a:off x="7463640" y="136201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D93C7-A750-34E0-18D4-F6FEBFB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40" y="136201"/>
                <a:ext cx="736286" cy="494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45AC9-E738-8BF6-B5DD-F4700C84A793}"/>
                  </a:ext>
                </a:extLst>
              </p:cNvPr>
              <p:cNvSpPr txBox="1"/>
              <p:nvPr/>
            </p:nvSpPr>
            <p:spPr>
              <a:xfrm>
                <a:off x="6490201" y="2493459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45AC9-E738-8BF6-B5DD-F4700C84A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01" y="2493459"/>
                <a:ext cx="736286" cy="494130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3F337D-4247-0A7A-4DDB-05917DB2C58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99899" y="1390502"/>
            <a:ext cx="1409344" cy="793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9F6A46-392E-D8A2-E50E-F1E808B70E8D}"/>
              </a:ext>
            </a:extLst>
          </p:cNvPr>
          <p:cNvSpPr txBox="1"/>
          <p:nvPr/>
        </p:nvSpPr>
        <p:spPr>
          <a:xfrm>
            <a:off x="5048608" y="1104998"/>
            <a:ext cx="2481208" cy="33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Samrtphone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2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367D275-552B-857A-41AB-709FD33597F7}"/>
              </a:ext>
            </a:extLst>
          </p:cNvPr>
          <p:cNvGrpSpPr/>
          <p:nvPr/>
        </p:nvGrpSpPr>
        <p:grpSpPr>
          <a:xfrm>
            <a:off x="2104580" y="-35560"/>
            <a:ext cx="8979629" cy="7040191"/>
            <a:chOff x="3173711" y="463882"/>
            <a:chExt cx="7463457" cy="58514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36685C-B6C3-3312-E6E9-08E11E834628}"/>
                </a:ext>
              </a:extLst>
            </p:cNvPr>
            <p:cNvGrpSpPr/>
            <p:nvPr/>
          </p:nvGrpSpPr>
          <p:grpSpPr>
            <a:xfrm>
              <a:off x="4706244" y="3905725"/>
              <a:ext cx="2550441" cy="1279225"/>
              <a:chOff x="1700213" y="1609725"/>
              <a:chExt cx="6634162" cy="318135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BD53498-E8F8-FCA2-C720-D9378FAB4E45}"/>
                  </a:ext>
                </a:extLst>
              </p:cNvPr>
              <p:cNvSpPr/>
              <p:nvPr/>
            </p:nvSpPr>
            <p:spPr>
              <a:xfrm>
                <a:off x="1700213" y="2524125"/>
                <a:ext cx="2266950" cy="2266950"/>
              </a:xfrm>
              <a:prstGeom prst="ellipse">
                <a:avLst/>
              </a:prstGeom>
              <a:noFill/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4F4AF4B-549C-BEA7-08ED-8356603304C7}"/>
                  </a:ext>
                </a:extLst>
              </p:cNvPr>
              <p:cNvSpPr/>
              <p:nvPr/>
            </p:nvSpPr>
            <p:spPr>
              <a:xfrm>
                <a:off x="6067425" y="2524125"/>
                <a:ext cx="2266950" cy="2266950"/>
              </a:xfrm>
              <a:prstGeom prst="ellipse">
                <a:avLst/>
              </a:prstGeom>
              <a:noFill/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697976E-BD45-7FBF-6088-549BE8F5C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48400" y="1609725"/>
                <a:ext cx="952500" cy="204787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4D1D3A6-F810-F660-64FB-4A0C8814C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7724" y="2209800"/>
                <a:ext cx="1866901" cy="152400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7F349-FBFB-5DA9-F18C-4FF571FF87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7724" y="2209800"/>
                <a:ext cx="1843089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5C6B8B-993D-5053-C0BB-A6F886489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0588" y="2209800"/>
                <a:ext cx="0" cy="152400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F3E92EE-DCF1-BB57-C987-FA287C13C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8448" y="2194560"/>
                <a:ext cx="1866901" cy="152400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DB3DF0D-B81F-CFCB-914E-240758555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8448" y="3703320"/>
                <a:ext cx="1843089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8E29D-7073-1E10-759F-8B469186F3FE}"/>
                </a:ext>
              </a:extLst>
            </p:cNvPr>
            <p:cNvGrpSpPr/>
            <p:nvPr/>
          </p:nvGrpSpPr>
          <p:grpSpPr>
            <a:xfrm>
              <a:off x="3173711" y="463882"/>
              <a:ext cx="7463457" cy="5851484"/>
              <a:chOff x="2746991" y="494362"/>
              <a:chExt cx="7463457" cy="585148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AA87CD-59DB-EABB-E9CE-F8DE20102F4C}"/>
                  </a:ext>
                </a:extLst>
              </p:cNvPr>
              <p:cNvSpPr/>
              <p:nvPr/>
            </p:nvSpPr>
            <p:spPr>
              <a:xfrm rot="1995756">
                <a:off x="5873812" y="3443762"/>
                <a:ext cx="267264" cy="71453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4E3A887-A0BB-4279-FAEB-79BB091825AF}"/>
                  </a:ext>
                </a:extLst>
              </p:cNvPr>
              <p:cNvGrpSpPr/>
              <p:nvPr/>
            </p:nvGrpSpPr>
            <p:grpSpPr>
              <a:xfrm>
                <a:off x="2746991" y="741427"/>
                <a:ext cx="5504710" cy="5604419"/>
                <a:chOff x="2767946" y="715548"/>
                <a:chExt cx="5504710" cy="5604419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A10B2FB-4AB6-DBCF-7157-14DF5771DEFA}"/>
                    </a:ext>
                  </a:extLst>
                </p:cNvPr>
                <p:cNvGrpSpPr/>
                <p:nvPr/>
              </p:nvGrpSpPr>
              <p:grpSpPr>
                <a:xfrm>
                  <a:off x="6012104" y="715548"/>
                  <a:ext cx="2260552" cy="3077696"/>
                  <a:chOff x="5331385" y="1529857"/>
                  <a:chExt cx="2260552" cy="3077696"/>
                </a:xfrm>
              </p:grpSpPr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37D415AF-DFFD-A744-9CDD-8DB637510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31385" y="1969089"/>
                    <a:ext cx="1730682" cy="26384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0CC0FF31-70CB-A5D0-A5B5-ABBE815E02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5651" y="1529857"/>
                        <a:ext cx="736286" cy="4941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5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5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5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25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0CC0FF31-70CB-A5D0-A5B5-ABBE815E02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5651" y="1529857"/>
                        <a:ext cx="736286" cy="49413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4BB9A55-E580-C6D1-97C3-6302C8532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71520" y="1995577"/>
                  <a:ext cx="2740584" cy="17976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BF01658-3922-3750-1D6E-C4796A4A0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7802" y="5825837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BF01658-3922-3750-1D6E-C4796A4A0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7802" y="5825837"/>
                      <a:ext cx="736286" cy="4941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E8B75972-FC66-BE62-34C7-03145633F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03" y="3793244"/>
                  <a:ext cx="450493" cy="21625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842B7BC-D1BD-F27C-54DB-131246803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7946" y="1609391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842B7BC-D1BD-F27C-54DB-1312468039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7946" y="1609391"/>
                      <a:ext cx="736286" cy="49413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8147F01-952B-8C6F-2326-2AA763473904}"/>
                  </a:ext>
                </a:extLst>
              </p:cNvPr>
              <p:cNvGrpSpPr/>
              <p:nvPr/>
            </p:nvGrpSpPr>
            <p:grpSpPr>
              <a:xfrm>
                <a:off x="5987100" y="3491844"/>
                <a:ext cx="4223348" cy="494130"/>
                <a:chOff x="5306381" y="4306153"/>
                <a:chExt cx="4223348" cy="494130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E19840D5-CD06-4F19-7BE7-B9C86C996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6381" y="4627644"/>
                  <a:ext cx="35734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F9D35C64-B732-1FFD-E267-BD0BF9A56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3443" y="4306153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F9D35C64-B732-1FFD-E267-BD0BF9A564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3443" y="4306153"/>
                      <a:ext cx="736286" cy="49413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A4208E8-E4F2-9A78-1C91-E11DB07A108E}"/>
                  </a:ext>
                </a:extLst>
              </p:cNvPr>
              <p:cNvGrpSpPr/>
              <p:nvPr/>
            </p:nvGrpSpPr>
            <p:grpSpPr>
              <a:xfrm>
                <a:off x="5705355" y="494362"/>
                <a:ext cx="736286" cy="3318973"/>
                <a:chOff x="5024636" y="1308671"/>
                <a:chExt cx="736286" cy="3318973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890912-90C3-090C-01D0-4C5832BFA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06381" y="1779509"/>
                  <a:ext cx="0" cy="2848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28BEA1C-8896-56B6-E274-0794FA8E87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4636" y="1308671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28BEA1C-8896-56B6-E274-0794FA8E87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636" y="1308671"/>
                      <a:ext cx="736286" cy="49413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7DA1F0E-CDA4-47D0-732A-366AAF78993B}"/>
                  </a:ext>
                </a:extLst>
              </p:cNvPr>
              <p:cNvGrpSpPr/>
              <p:nvPr/>
            </p:nvGrpSpPr>
            <p:grpSpPr>
              <a:xfrm>
                <a:off x="3764213" y="3813335"/>
                <a:ext cx="2222887" cy="2078780"/>
                <a:chOff x="3083494" y="4627644"/>
                <a:chExt cx="2222887" cy="207878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7AD7BD11-2AD5-29A7-DC30-D1B0959A2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55686" y="4627644"/>
                  <a:ext cx="1850695" cy="17607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44411944-3F67-F3E3-A69A-1D818A5D35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3494" y="6212294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44411944-3F67-F3E3-A69A-1D818A5D35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3494" y="6212294"/>
                      <a:ext cx="736286" cy="49413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9A46874-C558-4992-3A00-D9EC03940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063" y="1564640"/>
                <a:ext cx="987269" cy="2076057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08F437-EEB6-AA90-15CF-0F5B1D5BB99B}"/>
                  </a:ext>
                </a:extLst>
              </p:cNvPr>
              <p:cNvSpPr txBox="1"/>
              <p:nvPr/>
            </p:nvSpPr>
            <p:spPr>
              <a:xfrm>
                <a:off x="3835841" y="1102841"/>
                <a:ext cx="180444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dirty="0" err="1">
                    <a:solidFill>
                      <a:schemeClr val="bg1">
                        <a:lumMod val="50000"/>
                      </a:schemeClr>
                    </a:solidFill>
                  </a:rPr>
                  <a:t>Samrtphone</a:t>
                </a:r>
                <a:endParaRPr lang="de-DE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2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34FF866-4C44-0F36-3523-820F6BD8F19D}"/>
              </a:ext>
            </a:extLst>
          </p:cNvPr>
          <p:cNvGrpSpPr/>
          <p:nvPr/>
        </p:nvGrpSpPr>
        <p:grpSpPr>
          <a:xfrm>
            <a:off x="2746991" y="494362"/>
            <a:ext cx="7463457" cy="5734403"/>
            <a:chOff x="2746991" y="494362"/>
            <a:chExt cx="7463457" cy="57344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B8F9DA-2443-A451-C047-36FE040744E5}"/>
                </a:ext>
              </a:extLst>
            </p:cNvPr>
            <p:cNvSpPr/>
            <p:nvPr/>
          </p:nvSpPr>
          <p:spPr>
            <a:xfrm rot="1995756">
              <a:off x="5873812" y="3443762"/>
              <a:ext cx="267264" cy="71453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E228946-A9F7-80C9-91A6-0EE47736A0BB}"/>
                </a:ext>
              </a:extLst>
            </p:cNvPr>
            <p:cNvGrpSpPr/>
            <p:nvPr/>
          </p:nvGrpSpPr>
          <p:grpSpPr>
            <a:xfrm>
              <a:off x="2746991" y="741427"/>
              <a:ext cx="5504710" cy="5487338"/>
              <a:chOff x="2767946" y="715548"/>
              <a:chExt cx="5504710" cy="548733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CFD901C-769B-8225-A759-DF3E5AAEE6B0}"/>
                  </a:ext>
                </a:extLst>
              </p:cNvPr>
              <p:cNvGrpSpPr/>
              <p:nvPr/>
            </p:nvGrpSpPr>
            <p:grpSpPr>
              <a:xfrm>
                <a:off x="6012104" y="715548"/>
                <a:ext cx="2260552" cy="3077696"/>
                <a:chOff x="5331385" y="1529857"/>
                <a:chExt cx="2260552" cy="3077696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82C81F4-D660-7338-BEC1-12045CA98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1385" y="1969089"/>
                  <a:ext cx="1730682" cy="26384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E0D641C-71B1-AE6C-E50D-F2779A3A31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51" y="1529857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E0D641C-71B1-AE6C-E50D-F2779A3A31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5651" y="1529857"/>
                      <a:ext cx="736286" cy="49413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61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C284BAA-3380-3EFF-CABE-F05D1BFE70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1520" y="1995577"/>
                <a:ext cx="2740584" cy="1797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5FCDA51-861B-AA41-201D-AF497939C87F}"/>
                      </a:ext>
                    </a:extLst>
                  </p:cNvPr>
                  <p:cNvSpPr txBox="1"/>
                  <p:nvPr/>
                </p:nvSpPr>
                <p:spPr>
                  <a:xfrm>
                    <a:off x="6094453" y="5708756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5FCDA51-861B-AA41-201D-AF497939C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4453" y="5708756"/>
                    <a:ext cx="736286" cy="4941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C5EBE5-A0CB-0089-D1BD-1A246C7DA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103" y="3793244"/>
                <a:ext cx="450493" cy="2162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D071ABA-DA20-48D6-0D3E-A61EDBDEE1B5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946" y="1609391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D071ABA-DA20-48D6-0D3E-A61EDBDEE1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946" y="1609391"/>
                    <a:ext cx="736286" cy="4941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A11A12-0149-F206-D224-19B55F867549}"/>
                </a:ext>
              </a:extLst>
            </p:cNvPr>
            <p:cNvGrpSpPr/>
            <p:nvPr/>
          </p:nvGrpSpPr>
          <p:grpSpPr>
            <a:xfrm>
              <a:off x="5987100" y="3491844"/>
              <a:ext cx="4223348" cy="494130"/>
              <a:chOff x="5306381" y="4306153"/>
              <a:chExt cx="4223348" cy="4941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51F3353-3E7D-51A2-2995-A161353E1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381" y="4627644"/>
                <a:ext cx="35734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B4DDFE4-BE72-511B-CE50-84ECAA809258}"/>
                      </a:ext>
                    </a:extLst>
                  </p:cNvPr>
                  <p:cNvSpPr txBox="1"/>
                  <p:nvPr/>
                </p:nvSpPr>
                <p:spPr>
                  <a:xfrm>
                    <a:off x="8793443" y="4306153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B4DDFE4-BE72-511B-CE50-84ECAA8092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443" y="4306153"/>
                    <a:ext cx="736286" cy="4941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975567-E987-C3AC-4143-693B4152ED1F}"/>
                </a:ext>
              </a:extLst>
            </p:cNvPr>
            <p:cNvGrpSpPr/>
            <p:nvPr/>
          </p:nvGrpSpPr>
          <p:grpSpPr>
            <a:xfrm>
              <a:off x="5705355" y="494362"/>
              <a:ext cx="736286" cy="3318973"/>
              <a:chOff x="5024636" y="1308671"/>
              <a:chExt cx="736286" cy="331897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7213F72-20EF-422E-BF39-CAE58FD4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6381" y="1779509"/>
                <a:ext cx="0" cy="2848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03D93C7-A750-34E0-18D4-F6FEBFB7635C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636" y="1308671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03D93C7-A750-34E0-18D4-F6FEBFB76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636" y="1308671"/>
                    <a:ext cx="736286" cy="494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33F822-465C-4B66-B106-422130653247}"/>
                </a:ext>
              </a:extLst>
            </p:cNvPr>
            <p:cNvGrpSpPr/>
            <p:nvPr/>
          </p:nvGrpSpPr>
          <p:grpSpPr>
            <a:xfrm>
              <a:off x="3764213" y="3813335"/>
              <a:ext cx="2222887" cy="2007767"/>
              <a:chOff x="3083494" y="4627644"/>
              <a:chExt cx="2222887" cy="200776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5F64CC4-780B-FA01-98EC-F6A9770B2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5686" y="4627644"/>
                <a:ext cx="1850695" cy="17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4D45AC9-E738-8BF6-B5DD-F4700C84A793}"/>
                      </a:ext>
                    </a:extLst>
                  </p:cNvPr>
                  <p:cNvSpPr txBox="1"/>
                  <p:nvPr/>
                </p:nvSpPr>
                <p:spPr>
                  <a:xfrm>
                    <a:off x="3083494" y="6141281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4D45AC9-E738-8BF6-B5DD-F4700C84A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3494" y="6141281"/>
                    <a:ext cx="736286" cy="49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3F337D-4247-0A7A-4DDB-05917DB2C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6063" y="1564640"/>
              <a:ext cx="987269" cy="207605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9F6A46-392E-D8A2-E50E-F1E808B70E8D}"/>
                </a:ext>
              </a:extLst>
            </p:cNvPr>
            <p:cNvSpPr txBox="1"/>
            <p:nvPr/>
          </p:nvSpPr>
          <p:spPr>
            <a:xfrm>
              <a:off x="3835841" y="1102841"/>
              <a:ext cx="18044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500" dirty="0" err="1">
                  <a:solidFill>
                    <a:schemeClr val="bg1">
                      <a:lumMod val="50000"/>
                    </a:schemeClr>
                  </a:solidFill>
                </a:rPr>
                <a:t>Samrtphone</a:t>
              </a:r>
              <a:endParaRPr lang="de-DE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300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Bosch Office Sans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Oays Dar</cp:lastModifiedBy>
  <cp:revision>12</cp:revision>
  <cp:lastPrinted>2022-12-08T14:57:18Z</cp:lastPrinted>
  <dcterms:created xsi:type="dcterms:W3CDTF">2022-10-25T09:48:06Z</dcterms:created>
  <dcterms:modified xsi:type="dcterms:W3CDTF">2022-12-08T15:04:46Z</dcterms:modified>
</cp:coreProperties>
</file>