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70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05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635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89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10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409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852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584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8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1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5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6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0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9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74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19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00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045D-54DA-4C20-A77A-740A10156BAB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C89A-484C-4A98-9E2F-A138B4BE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176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D46FF05-7E77-4501-9823-D891D594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03300"/>
            <a:ext cx="7035800" cy="4038600"/>
          </a:xfrm>
        </p:spPr>
        <p:txBody>
          <a:bodyPr>
            <a:normAutofit/>
          </a:bodyPr>
          <a:lstStyle/>
          <a:p>
            <a:endParaRPr lang="de-DE" sz="66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F5420C-2826-43B1-A17B-0BDF60E53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56188"/>
            <a:ext cx="8008842" cy="878946"/>
          </a:xfrm>
        </p:spPr>
        <p:txBody>
          <a:bodyPr anchor="t">
            <a:normAutofit/>
          </a:bodyPr>
          <a:lstStyle/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332790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5DEB5-20FD-40E3-B848-13810F51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DCE25-3252-40C3-9D5F-BF0EBC4F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26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975BA-36C6-4287-A731-9E69B08C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LaufFrequenz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4879F4-4FC8-4BDA-82F9-DCC53F77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Lauffrequenz ist bis zu 2 Hz (4 Schritte)</a:t>
            </a:r>
          </a:p>
          <a:p>
            <a:r>
              <a:rPr lang="de-DE">
                <a:sym typeface="Wingdings" panose="05000000000000000000" pitchFamily="2" charset="2"/>
              </a:rPr>
              <a:t>Fahrfrequenz ist ab 7 Hz.</a:t>
            </a:r>
            <a:endParaRPr lang="de-DE" dirty="0"/>
          </a:p>
          <a:p>
            <a:r>
              <a:rPr lang="de-DE" dirty="0"/>
              <a:t>Einzige </a:t>
            </a:r>
            <a:r>
              <a:rPr lang="de-DE" dirty="0" err="1"/>
              <a:t>Creature</a:t>
            </a:r>
            <a:r>
              <a:rPr lang="de-DE" dirty="0"/>
              <a:t>, was 1 7Schritte pro Sekunde schafft ist Sonic </a:t>
            </a:r>
            <a:r>
              <a:rPr lang="de-DE" dirty="0">
                <a:sym typeface="Wingdings" panose="05000000000000000000" pitchFamily="2" charset="2"/>
              </a:rPr>
              <a:t> (Mit </a:t>
            </a:r>
            <a:r>
              <a:rPr lang="de-DE" dirty="0" err="1">
                <a:sym typeface="Wingdings" panose="05000000000000000000" pitchFamily="2" charset="2"/>
              </a:rPr>
              <a:t>foto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7092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33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Tw Cen MT</vt:lpstr>
      <vt:lpstr>Schaltkreis</vt:lpstr>
      <vt:lpstr>PowerPoint-Präsentation</vt:lpstr>
      <vt:lpstr>PowerPoint-Präsentation</vt:lpstr>
      <vt:lpstr>LaufFrequenz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Darwish Oays (IOB/PAC2)</dc:creator>
  <cp:lastModifiedBy>Darwish Oays (IOB/PAC2)</cp:lastModifiedBy>
  <cp:revision>3</cp:revision>
  <dcterms:created xsi:type="dcterms:W3CDTF">2022-09-29T15:34:04Z</dcterms:created>
  <dcterms:modified xsi:type="dcterms:W3CDTF">2022-09-29T15:48:09Z</dcterms:modified>
</cp:coreProperties>
</file>