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4A4AE-48ED-4C8F-A884-CA180B1FE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CCD214-36BA-4B4A-855E-717842025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2BFC1-91AB-48C5-9D23-6B101B6C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42F61-2B24-463C-A49E-E83FF0CA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306C6-00A0-4C9D-BED1-43AC614F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75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53DA7-A1B6-45ED-A728-7FA65C6B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EB7750-7685-48E6-B39A-DE9954AFF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EDA3A5-F367-4E8D-986F-1463D25B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04DB97-AC14-4D17-80F5-0A8053FA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3409F-B915-4B64-A723-86933BCC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85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74BA85-61CA-457E-A00F-27E4FD045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C26631-6CD8-4281-8C7A-A2483AA7B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6013C-34F2-438A-8AC6-C0DBB98D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60C9F6-310F-40E9-8619-998F9BF9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EBE69-4E28-4532-867E-DB9C723D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95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06D60-379E-4E62-8EEE-E219CB65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492A11-78B6-43A7-8124-14BECA21A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D7ED80-06A1-453D-893B-52125476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4FCE4-BB79-42B3-BDF5-E400CE4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8D522E-8129-47BC-B57B-CC7807B8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43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F9076-A0CE-402C-884F-3221A35D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0DEB5-977B-4D4A-91CC-44B0BBD0A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CEA45E-F8B7-4B2B-99A8-A8B5FFD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228E7B-0BC9-4A06-98CE-6529B582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ADB55D-6FD1-44BB-905B-B5ED8D09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76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261E8-F037-4944-BEAB-4C776EB4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42DF9-4C23-4192-AFA8-25646F860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CF183F-DFDD-4F82-90A9-83BED5763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FF7710-FCE0-4494-A6E7-FF107BD2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38ED65-039A-4E60-AB1F-732D4485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48DA9B-DB1C-4A78-87FD-AF69576D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38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1182C-50EC-4137-A731-A5DD3C64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401AFB-4A1F-4B04-8D5E-42407A0A4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630608-0654-4E77-A61E-D18CB274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8933B2-8700-413E-B6E1-E23B61B19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3EB373-C89A-47D3-984B-D45121004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60D8BA-3753-4F79-AE7E-9E862527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20013E-1F88-4BCE-B0CE-B37B90A2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D53D80-0309-47CB-A92F-AD8A86F1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73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93CB4-B024-4682-9F90-2D591015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DCF409-8C91-43E7-BCB4-64BC67F7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E4B6EF-4587-494B-ACC4-72B8C38C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0C4D9E-12DC-4955-9D5C-8BD82D9D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67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181559-9D22-423A-94BA-6C043DD3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B8F7E2-9E73-4519-81AC-7A26D98F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2C1953-1BA7-4CA5-94E2-FF467D7C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40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A6848-AD53-4245-A0F3-EBFA71BD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4416C-D21A-486E-9372-811D442E2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338D40-A24B-4BD6-AE4D-4B8815501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7E8C70-F0C4-4C8E-8A2C-62B43C9E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391D0E-D199-406C-BA11-40018209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8C334D-7938-4C51-AA44-34087FED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35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DC9A3-2975-4D27-9DB6-BEAC4BB0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1D79EA-F927-4A5F-8A32-D9E387FF2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97A1BE-643D-4E99-8286-3793FDBA3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34ECE7-1AA8-41B8-A73E-6AE75B29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5D537D-34EE-477B-B14A-7EF75771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B72D23-DE8B-42DB-83FC-27E01B3C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02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C7311C-94CF-4B7C-84AE-FEFC1137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5BEFC2-79B3-4943-BEB3-68313D993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F47282-B35A-46AA-80DE-2C7918C5D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A9351-C02A-4A78-87C6-90EB31BF9366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68F58E-8CEE-43B1-B52B-68EF2345A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497376-500A-470A-91A4-F9F690BED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758F1-595A-4C40-BAC3-F21174F69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74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F792B7B-6FA3-439E-B1D1-4EB9A5A2F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5137" l="7024" r="95595">
                        <a14:foregroundMark x1="7024" y1="5631" x2="25119" y2="6229"/>
                        <a14:foregroundMark x1="56310" y1="7167" x2="71905" y2="5887"/>
                        <a14:foregroundMark x1="71905" y1="5887" x2="87381" y2="6058"/>
                        <a14:foregroundMark x1="87381" y1="6058" x2="95714" y2="4096"/>
                        <a14:foregroundMark x1="53214" y1="95137" x2="53214" y2="95137"/>
                        <a14:foregroundMark x1="53214" y1="95137" x2="53214" y2="95137"/>
                        <a14:backgroundMark x1="56905" y1="25939" x2="56905" y2="25939"/>
                        <a14:backgroundMark x1="55595" y1="27474" x2="55595" y2="27474"/>
                        <a14:backgroundMark x1="47381" y1="12372" x2="47381" y2="12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948582"/>
            <a:ext cx="3555547" cy="496083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635235E-4769-4B97-A391-985B0C3CE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5137" l="7024" r="95595">
                        <a14:foregroundMark x1="7024" y1="5631" x2="25119" y2="6229"/>
                        <a14:foregroundMark x1="56310" y1="7167" x2="71905" y2="5887"/>
                        <a14:foregroundMark x1="71905" y1="5887" x2="87381" y2="6058"/>
                        <a14:foregroundMark x1="87381" y1="6058" x2="95714" y2="4096"/>
                        <a14:foregroundMark x1="53214" y1="95137" x2="53214" y2="95137"/>
                        <a14:foregroundMark x1="53214" y1="95137" x2="53214" y2="95137"/>
                        <a14:backgroundMark x1="56905" y1="25939" x2="56905" y2="25939"/>
                        <a14:backgroundMark x1="55595" y1="27474" x2="55595" y2="27474"/>
                        <a14:backgroundMark x1="47381" y1="12372" x2="47381" y2="12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2334">
            <a:off x="4974053" y="2285155"/>
            <a:ext cx="3555547" cy="4960835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F148259-5574-4B53-A8AA-B96453A48FA9}"/>
              </a:ext>
            </a:extLst>
          </p:cNvPr>
          <p:cNvCxnSpPr>
            <a:cxnSpLocks/>
          </p:cNvCxnSpPr>
          <p:nvPr/>
        </p:nvCxnSpPr>
        <p:spPr>
          <a:xfrm>
            <a:off x="924560" y="5741466"/>
            <a:ext cx="87507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817BFC5-63D2-4569-ABEB-F18043224D55}"/>
              </a:ext>
            </a:extLst>
          </p:cNvPr>
          <p:cNvCxnSpPr>
            <a:cxnSpLocks/>
            <a:endCxn id="5" idx="0"/>
          </p:cNvCxnSpPr>
          <p:nvPr/>
        </p:nvCxnSpPr>
        <p:spPr>
          <a:xfrm flipH="1" flipV="1">
            <a:off x="2620056" y="948582"/>
            <a:ext cx="96449" cy="4792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Bogen 11">
            <a:extLst>
              <a:ext uri="{FF2B5EF4-FFF2-40B4-BE49-F238E27FC236}">
                <a16:creationId xmlns:a16="http://schemas.microsoft.com/office/drawing/2014/main" id="{DA3DD3A1-FC73-442F-B99B-B6C54F6A1608}"/>
              </a:ext>
            </a:extLst>
          </p:cNvPr>
          <p:cNvSpPr/>
          <p:nvPr/>
        </p:nvSpPr>
        <p:spPr>
          <a:xfrm>
            <a:off x="1622635" y="4765573"/>
            <a:ext cx="2123440" cy="1951786"/>
          </a:xfrm>
          <a:prstGeom prst="arc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/>
              <a:t>90°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4C01D07-A624-48C5-A83F-542BFCD44901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4335924" y="3959620"/>
            <a:ext cx="4761731" cy="1781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85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F792B7B-6FA3-439E-B1D1-4EB9A5A2F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5137" l="7024" r="95595">
                        <a14:foregroundMark x1="7024" y1="5631" x2="25119" y2="6229"/>
                        <a14:foregroundMark x1="56310" y1="7167" x2="71905" y2="5887"/>
                        <a14:foregroundMark x1="71905" y1="5887" x2="87381" y2="6058"/>
                        <a14:foregroundMark x1="87381" y1="6058" x2="95714" y2="4096"/>
                        <a14:foregroundMark x1="53214" y1="95137" x2="53214" y2="95137"/>
                        <a14:foregroundMark x1="53214" y1="95137" x2="53214" y2="95137"/>
                        <a14:backgroundMark x1="56905" y1="25939" x2="56905" y2="25939"/>
                        <a14:backgroundMark x1="55595" y1="27474" x2="55595" y2="27474"/>
                        <a14:backgroundMark x1="47381" y1="12372" x2="47381" y2="12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0201">
            <a:off x="1530397" y="1603012"/>
            <a:ext cx="3555547" cy="496083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635235E-4769-4B97-A391-985B0C3CE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5137" l="7024" r="95595">
                        <a14:foregroundMark x1="7024" y1="5631" x2="25119" y2="6229"/>
                        <a14:foregroundMark x1="56310" y1="7167" x2="71905" y2="5887"/>
                        <a14:foregroundMark x1="71905" y1="5887" x2="87381" y2="6058"/>
                        <a14:foregroundMark x1="87381" y1="6058" x2="95714" y2="4096"/>
                        <a14:foregroundMark x1="53214" y1="95137" x2="53214" y2="95137"/>
                        <a14:foregroundMark x1="53214" y1="95137" x2="53214" y2="95137"/>
                        <a14:backgroundMark x1="56905" y1="25939" x2="56905" y2="25939"/>
                        <a14:backgroundMark x1="55595" y1="27474" x2="55595" y2="27474"/>
                        <a14:backgroundMark x1="47381" y1="12372" x2="47381" y2="12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2334">
            <a:off x="4974053" y="2285155"/>
            <a:ext cx="3555547" cy="4960835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F148259-5574-4B53-A8AA-B96453A48FA9}"/>
              </a:ext>
            </a:extLst>
          </p:cNvPr>
          <p:cNvCxnSpPr>
            <a:cxnSpLocks/>
          </p:cNvCxnSpPr>
          <p:nvPr/>
        </p:nvCxnSpPr>
        <p:spPr>
          <a:xfrm>
            <a:off x="924560" y="5741466"/>
            <a:ext cx="87507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817BFC5-63D2-4569-ABEB-F18043224D55}"/>
              </a:ext>
            </a:extLst>
          </p:cNvPr>
          <p:cNvCxnSpPr>
            <a:cxnSpLocks/>
          </p:cNvCxnSpPr>
          <p:nvPr/>
        </p:nvCxnSpPr>
        <p:spPr>
          <a:xfrm flipV="1">
            <a:off x="1517711" y="2525057"/>
            <a:ext cx="3563490" cy="3206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Bogen 11">
            <a:extLst>
              <a:ext uri="{FF2B5EF4-FFF2-40B4-BE49-F238E27FC236}">
                <a16:creationId xmlns:a16="http://schemas.microsoft.com/office/drawing/2014/main" id="{DA3DD3A1-FC73-442F-B99B-B6C54F6A1608}"/>
              </a:ext>
            </a:extLst>
          </p:cNvPr>
          <p:cNvSpPr/>
          <p:nvPr/>
        </p:nvSpPr>
        <p:spPr>
          <a:xfrm rot="532353">
            <a:off x="751346" y="4626884"/>
            <a:ext cx="2123440" cy="1951786"/>
          </a:xfrm>
          <a:prstGeom prst="arc">
            <a:avLst>
              <a:gd name="adj1" fmla="val 18180184"/>
              <a:gd name="adj2" fmla="val 21461874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/>
              <a:t>50°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4C01D07-A624-48C5-A83F-542BFCD44901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4335924" y="3959620"/>
            <a:ext cx="4761731" cy="1781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80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Darwish Oays (IOB/PAC2)</dc:creator>
  <cp:lastModifiedBy>Darwish Oays (IOB/PAC2)</cp:lastModifiedBy>
  <cp:revision>3</cp:revision>
  <dcterms:created xsi:type="dcterms:W3CDTF">2022-10-25T09:48:06Z</dcterms:created>
  <dcterms:modified xsi:type="dcterms:W3CDTF">2022-10-25T12:23:52Z</dcterms:modified>
</cp:coreProperties>
</file>