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6A6B62-3E3B-4624-80F9-580DDBD4D37C}" type="datetimeFigureOut">
              <a:rPr lang="bg-BG" smtClean="0"/>
              <a:t>18.1.2014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528652-DCD7-4C39-9950-4D01FAAA97EE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6480048" cy="230124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T</a:t>
            </a:r>
            <a:r>
              <a:rPr lang="en-US" sz="7200" dirty="0" err="1" smtClean="0"/>
              <a:t>ype</a:t>
            </a:r>
            <a:r>
              <a:rPr lang="en-US" sz="8800" dirty="0" err="1" smtClean="0"/>
              <a:t>p</a:t>
            </a:r>
            <a:r>
              <a:rPr lang="en-US" sz="7200" dirty="0" err="1" smtClean="0"/>
              <a:t>lane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6552" y="764704"/>
            <a:ext cx="6480048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rPr>
              <a:t>A Typing Game</a:t>
            </a:r>
            <a:endParaRPr lang="bg-BG" sz="3600" dirty="0"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a:endParaRPr>
          </a:p>
        </p:txBody>
      </p:sp>
      <p:pic>
        <p:nvPicPr>
          <p:cNvPr id="1027" name="Picture 3" descr="C:\Users\gesh\Desktop\ty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07103"/>
            <a:ext cx="6552728" cy="2886193"/>
          </a:xfrm>
          <a:prstGeom prst="rect">
            <a:avLst/>
          </a:prstGeom>
          <a:noFill/>
          <a:effectLst>
            <a:glow rad="495300">
              <a:schemeClr val="accent1">
                <a:alpha val="19000"/>
              </a:schemeClr>
            </a:glow>
            <a:reflection stA="84000" endPos="11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2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41" y="332656"/>
            <a:ext cx="7467600" cy="1143000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/>
            <a:r>
              <a:rPr lang="en-US" dirty="0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Short Description</a:t>
            </a:r>
            <a:endParaRPr lang="bg-BG" dirty="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effectLst>
                <a:glow rad="101600">
                  <a:schemeClr val="accent1">
                    <a:alpha val="0"/>
                  </a:schemeClr>
                </a:glow>
                <a:reflection stA="16000" endPos="34000" dist="254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41" y="1484784"/>
            <a:ext cx="7467600" cy="4525963"/>
          </a:xfrm>
        </p:spPr>
        <p:txBody>
          <a:bodyPr>
            <a:normAutofit/>
          </a:bodyPr>
          <a:lstStyle/>
          <a:p>
            <a:pPr marL="36576" indent="0" algn="r">
              <a:buNone/>
            </a:pPr>
            <a:r>
              <a:rPr lang="en-US" sz="2400" dirty="0" smtClean="0"/>
              <a:t>      We </a:t>
            </a:r>
            <a:r>
              <a:rPr lang="en-US" sz="2400" dirty="0"/>
              <a:t>bring to you the </a:t>
            </a:r>
            <a:r>
              <a:rPr lang="bg-BG" sz="2400" dirty="0"/>
              <a:t>stumbling </a:t>
            </a:r>
            <a:r>
              <a:rPr lang="en-US" sz="2400" dirty="0" err="1"/>
              <a:t>TypePlane</a:t>
            </a:r>
            <a:r>
              <a:rPr lang="bg-BG" sz="2400" dirty="0"/>
              <a:t> game that actually is space shooting kind </a:t>
            </a:r>
            <a:endParaRPr lang="en-US" sz="2400" dirty="0" smtClean="0"/>
          </a:p>
          <a:p>
            <a:pPr marL="36576" indent="0" algn="r">
              <a:buNone/>
            </a:pPr>
            <a:r>
              <a:rPr lang="bg-BG" sz="2400" dirty="0" smtClean="0"/>
              <a:t>of </a:t>
            </a:r>
            <a:r>
              <a:rPr lang="bg-BG" sz="2400" dirty="0"/>
              <a:t>game where words appear from </a:t>
            </a:r>
            <a:r>
              <a:rPr lang="bg-BG" sz="2400" dirty="0" smtClean="0"/>
              <a:t>top</a:t>
            </a:r>
            <a:endParaRPr lang="en-US" sz="2400" dirty="0" smtClean="0"/>
          </a:p>
          <a:p>
            <a:pPr marL="36576" indent="0" algn="r">
              <a:buNone/>
            </a:pPr>
            <a:r>
              <a:rPr lang="bg-BG" sz="2400" dirty="0" smtClean="0"/>
              <a:t> </a:t>
            </a:r>
            <a:r>
              <a:rPr lang="bg-BG" sz="2400" dirty="0"/>
              <a:t>falling down and </a:t>
            </a:r>
            <a:r>
              <a:rPr lang="en-US" sz="2400" dirty="0"/>
              <a:t> </a:t>
            </a:r>
            <a:r>
              <a:rPr lang="bg-BG" sz="2400" dirty="0" smtClean="0"/>
              <a:t>you</a:t>
            </a:r>
            <a:r>
              <a:rPr lang="en-US" sz="2400" dirty="0" smtClean="0"/>
              <a:t> </a:t>
            </a:r>
            <a:r>
              <a:rPr lang="bg-BG" sz="2400" dirty="0" smtClean="0"/>
              <a:t>have </a:t>
            </a:r>
            <a:r>
              <a:rPr lang="bg-BG" sz="2400" dirty="0"/>
              <a:t>to </a:t>
            </a:r>
            <a:endParaRPr lang="en-US" sz="2400" dirty="0" smtClean="0"/>
          </a:p>
          <a:p>
            <a:pPr marL="36576" indent="0" algn="r">
              <a:buNone/>
            </a:pPr>
            <a:r>
              <a:rPr lang="bg-BG" sz="2400" dirty="0" smtClean="0"/>
              <a:t>type </a:t>
            </a:r>
            <a:r>
              <a:rPr lang="bg-BG" sz="2400" dirty="0"/>
              <a:t>them all with </a:t>
            </a:r>
            <a:r>
              <a:rPr lang="bg-BG" sz="2400" dirty="0" smtClean="0"/>
              <a:t>speed </a:t>
            </a:r>
            <a:endParaRPr lang="en-US" sz="2400" dirty="0" smtClean="0"/>
          </a:p>
          <a:p>
            <a:pPr marL="36576" indent="0" algn="r">
              <a:buNone/>
            </a:pPr>
            <a:r>
              <a:rPr lang="bg-BG" sz="2400" dirty="0" smtClean="0"/>
              <a:t>and </a:t>
            </a:r>
            <a:r>
              <a:rPr lang="bg-BG" sz="2400" dirty="0"/>
              <a:t>accuracy.</a:t>
            </a:r>
            <a:endParaRPr lang="bg-BG" sz="2400" dirty="0"/>
          </a:p>
        </p:txBody>
      </p:sp>
      <p:pic>
        <p:nvPicPr>
          <p:cNvPr id="2051" name="Picture 3" descr="C:\Users\gesh\Desktop\typ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75642"/>
            <a:ext cx="6630517" cy="209905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81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InGame</a:t>
            </a:r>
            <a:r>
              <a:rPr lang="en-US" dirty="0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 Screenshots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7058157" cy="3335015"/>
          </a:xfrm>
          <a:effectLst>
            <a:glow rad="254000">
              <a:schemeClr val="accent1">
                <a:alpha val="14000"/>
              </a:schemeClr>
            </a:glow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1292099" y="1412776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Type as fast as you can! </a:t>
            </a:r>
          </a:p>
          <a:p>
            <a:pPr algn="r"/>
            <a:r>
              <a:rPr lang="en-US" sz="2800" dirty="0" smtClean="0"/>
              <a:t> A lot of words are in front of you!</a:t>
            </a:r>
          </a:p>
          <a:p>
            <a:pPr algn="r"/>
            <a:r>
              <a:rPr lang="en-US" sz="2800" dirty="0" smtClean="0"/>
              <a:t>Don’t let them reach your plane!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33261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InGame</a:t>
            </a:r>
            <a:r>
              <a:rPr lang="en-US" dirty="0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 Screenshots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292098" y="1682805"/>
            <a:ext cx="6736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The game is over when </a:t>
            </a:r>
            <a:endParaRPr lang="en-US" sz="2800" dirty="0" smtClean="0"/>
          </a:p>
          <a:p>
            <a:pPr algn="r"/>
            <a:r>
              <a:rPr lang="en-US" sz="2800" dirty="0" smtClean="0"/>
              <a:t>you </a:t>
            </a:r>
            <a:r>
              <a:rPr lang="en-US" sz="2800" dirty="0"/>
              <a:t>run out of </a:t>
            </a:r>
            <a:r>
              <a:rPr lang="en-US" sz="2800" dirty="0" smtClean="0"/>
              <a:t>lives!</a:t>
            </a:r>
            <a:endParaRPr lang="en-US" sz="28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12976"/>
            <a:ext cx="7630492" cy="3252341"/>
          </a:xfrm>
          <a:prstGeom prst="rect">
            <a:avLst/>
          </a:prstGeom>
          <a:effectLst>
            <a:glow rad="279400">
              <a:schemeClr val="accent1">
                <a:alpha val="12000"/>
              </a:schemeClr>
            </a:glo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696" y="3933056"/>
            <a:ext cx="7467600" cy="4525963"/>
          </a:xfrm>
        </p:spPr>
        <p:txBody>
          <a:bodyPr/>
          <a:lstStyle/>
          <a:p>
            <a:pPr marL="36576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548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Developed By: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844824"/>
            <a:ext cx="7467600" cy="4525963"/>
          </a:xfrm>
        </p:spPr>
        <p:txBody>
          <a:bodyPr>
            <a:normAutofit/>
          </a:bodyPr>
          <a:lstStyle/>
          <a:p>
            <a:pPr marL="36576" indent="0" algn="r">
              <a:buNone/>
            </a:pPr>
            <a:r>
              <a:rPr lang="en-US" sz="3500" dirty="0" smtClean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effectLst>
                  <a:glow rad="101600">
                    <a:schemeClr val="accent1">
                      <a:alpha val="0"/>
                    </a:schemeClr>
                  </a:glow>
                  <a:reflection stA="16000" endPos="34000" dist="25400" dir="5400000" sy="-100000" algn="bl" rotWithShape="0"/>
                </a:effectLst>
              </a:rPr>
              <a:t>Team O.M.A.C.</a:t>
            </a:r>
          </a:p>
          <a:p>
            <a:pPr marL="36576" indent="0" algn="r">
              <a:buNone/>
            </a:pPr>
            <a:endParaRPr lang="en-US" sz="3500" dirty="0" smtClean="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effectLst>
                <a:glow rad="101600">
                  <a:schemeClr val="accent1">
                    <a:alpha val="0"/>
                  </a:schemeClr>
                </a:glow>
                <a:reflection stA="16000" endPos="34000" dist="25400" dir="5400000" sy="-100000" algn="bl" rotWithShape="0"/>
              </a:effectLst>
            </a:endParaRPr>
          </a:p>
          <a:p>
            <a:pPr algn="r"/>
            <a:r>
              <a:rPr lang="bg-BG" sz="2500" dirty="0"/>
              <a:t>Ивайло Христов </a:t>
            </a:r>
            <a:r>
              <a:rPr lang="en-US" sz="2500" dirty="0"/>
              <a:t>/ </a:t>
            </a:r>
            <a:r>
              <a:rPr lang="bg-BG" sz="2500" dirty="0"/>
              <a:t>pl0xicity</a:t>
            </a:r>
            <a:r>
              <a:rPr lang="en-US" sz="2500" dirty="0"/>
              <a:t> </a:t>
            </a:r>
            <a:r>
              <a:rPr lang="en-US" sz="2500" dirty="0" smtClean="0"/>
              <a:t>/</a:t>
            </a:r>
            <a:endParaRPr lang="bg-BG" sz="2500" dirty="0" smtClean="0"/>
          </a:p>
          <a:p>
            <a:pPr algn="r"/>
            <a:r>
              <a:rPr lang="bg-BG" sz="2500" dirty="0"/>
              <a:t>Наталия Драгомирова</a:t>
            </a:r>
            <a:r>
              <a:rPr lang="en-US" sz="2500" dirty="0"/>
              <a:t> / </a:t>
            </a:r>
            <a:r>
              <a:rPr lang="bg-BG" sz="2500" dirty="0"/>
              <a:t>Natalia.Dragomirova </a:t>
            </a:r>
            <a:r>
              <a:rPr lang="en-US" sz="2500" dirty="0"/>
              <a:t>/</a:t>
            </a:r>
            <a:endParaRPr lang="bg-BG" sz="2500" b="1" dirty="0"/>
          </a:p>
          <a:p>
            <a:pPr algn="r"/>
            <a:r>
              <a:rPr lang="bg-BG" sz="2500" dirty="0" smtClean="0"/>
              <a:t>Димитър </a:t>
            </a:r>
            <a:r>
              <a:rPr lang="bg-BG" sz="2500" dirty="0"/>
              <a:t>Чаушев / D.Chaushev /</a:t>
            </a:r>
            <a:endParaRPr lang="bg-BG" sz="2500" b="1" dirty="0"/>
          </a:p>
          <a:p>
            <a:pPr algn="r"/>
            <a:r>
              <a:rPr lang="bg-BG" sz="2500" dirty="0"/>
              <a:t>Иван Марков / </a:t>
            </a:r>
            <a:r>
              <a:rPr lang="en-US" sz="2500" dirty="0"/>
              <a:t>Ob1To </a:t>
            </a:r>
            <a:r>
              <a:rPr lang="bg-BG" sz="2500" dirty="0"/>
              <a:t>/</a:t>
            </a:r>
            <a:endParaRPr lang="bg-BG" sz="2500" b="1" dirty="0"/>
          </a:p>
          <a:p>
            <a:pPr algn="r"/>
            <a:r>
              <a:rPr lang="en-US" sz="2500" dirty="0" err="1"/>
              <a:t>Ясен</a:t>
            </a:r>
            <a:r>
              <a:rPr lang="en-US" sz="2500" dirty="0"/>
              <a:t> </a:t>
            </a:r>
            <a:r>
              <a:rPr lang="en-US" sz="2500" dirty="0" err="1"/>
              <a:t>Стоянов</a:t>
            </a:r>
            <a:r>
              <a:rPr lang="en-US" sz="2500" dirty="0"/>
              <a:t> /</a:t>
            </a:r>
            <a:r>
              <a:rPr lang="en-US" sz="2500" b="1" dirty="0"/>
              <a:t> </a:t>
            </a:r>
            <a:r>
              <a:rPr lang="en-US" sz="2500" dirty="0" err="1"/>
              <a:t>yasen.stoqnov</a:t>
            </a:r>
            <a:r>
              <a:rPr lang="en-US" sz="2500" dirty="0"/>
              <a:t> /</a:t>
            </a:r>
            <a:endParaRPr lang="bg-BG" sz="2500" b="1" dirty="0"/>
          </a:p>
          <a:p>
            <a:pPr algn="r"/>
            <a:r>
              <a:rPr lang="en-US" sz="2500" dirty="0" err="1"/>
              <a:t>Георгис</a:t>
            </a:r>
            <a:r>
              <a:rPr lang="en-US" sz="2500" dirty="0"/>
              <a:t> </a:t>
            </a:r>
            <a:r>
              <a:rPr lang="en-US" sz="2500" dirty="0" err="1"/>
              <a:t>Андонис</a:t>
            </a:r>
            <a:r>
              <a:rPr lang="en-US" sz="2500" dirty="0"/>
              <a:t> / </a:t>
            </a:r>
            <a:r>
              <a:rPr lang="en-US" sz="2500" dirty="0" err="1"/>
              <a:t>LovechGuy</a:t>
            </a:r>
            <a:r>
              <a:rPr lang="en-US" sz="2500" dirty="0"/>
              <a:t> /</a:t>
            </a:r>
            <a:endParaRPr lang="bg-BG" sz="2500" b="1" dirty="0"/>
          </a:p>
          <a:p>
            <a:pPr marL="36576" indent="0" algn="r">
              <a:buNone/>
            </a:pPr>
            <a:endParaRPr lang="bg-BG" sz="2500" dirty="0"/>
          </a:p>
        </p:txBody>
      </p:sp>
      <p:pic>
        <p:nvPicPr>
          <p:cNvPr id="3074" name="Picture 2" descr="C:\Users\gesh\Desktop\blog_image-nin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04664"/>
            <a:ext cx="4552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</TotalTime>
  <Words>119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Typeplane</vt:lpstr>
      <vt:lpstr>Short Description</vt:lpstr>
      <vt:lpstr>InGame Screenshots</vt:lpstr>
      <vt:lpstr>InGame Screenshots</vt:lpstr>
      <vt:lpstr>Developed By: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Type-plane</dc:title>
  <dc:creator>gesh</dc:creator>
  <cp:lastModifiedBy>gesh</cp:lastModifiedBy>
  <cp:revision>6</cp:revision>
  <dcterms:created xsi:type="dcterms:W3CDTF">2014-01-18T17:55:32Z</dcterms:created>
  <dcterms:modified xsi:type="dcterms:W3CDTF">2014-01-18T18:46:39Z</dcterms:modified>
</cp:coreProperties>
</file>