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7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8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9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0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1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2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5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8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9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30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33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4336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30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</p:sldIdLst>
  <p:sldSz cx="12192000" cy="6858000"/>
  <p:notesSz cx="6858000" cy="1857375"/>
  <p:embeddedFontLst>
    <p:embeddedFont>
      <p:font typeface="Bahnschrift SemiBold SemiConden" panose="020B0502040204020203" pitchFamily="34" charset="0"/>
      <p:bold r:id="rId46"/>
    </p:embeddedFont>
    <p:embeddedFont>
      <p:font typeface="Century Gothic" panose="020B0502020202020204" pitchFamily="34" charset="0"/>
      <p:regular r:id="rId47"/>
      <p:bold r:id="rId48"/>
      <p:italic r:id="rId49"/>
      <p:boldItalic r:id="rId50"/>
    </p:embeddedFont>
    <p:embeddedFont>
      <p:font typeface="IBM Plex Mono" panose="020B0509050203000203" pitchFamily="49" charset="0"/>
      <p:regular r:id="rId51"/>
      <p:bold r:id="rId52"/>
      <p:italic r:id="rId53"/>
      <p:boldItalic r:id="rId54"/>
    </p:embeddedFont>
    <p:embeddedFont>
      <p:font typeface="IBM Plex Mono SemiBold" panose="020B0709050203000203" pitchFamily="49" charset="0"/>
      <p:regular r:id="rId55"/>
      <p:bold r:id="rId56"/>
      <p:italic r:id="rId57"/>
      <p:boldItalic r:id="rId58"/>
    </p:embeddedFont>
    <p:embeddedFont>
      <p:font typeface="Wingdings 2" panose="05020102010507070707" pitchFamily="18" charset="2"/>
      <p:regular r:id="rId5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gwss0lFWGaDqo3mpeMmn7MgdWZ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8B36"/>
    <a:srgbClr val="FFFFFF"/>
    <a:srgbClr val="FDB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44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5" Type="http://schemas.openxmlformats.org/officeDocument/2006/relationships/slide" Target="slides/slide4.xml"/><Relationship Id="rId61" Type="http://customschemas.google.com/relationships/presentationmetadata" Target="meta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4" Type="http://schemas.openxmlformats.org/officeDocument/2006/relationships/image" Target="../media/image38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4" Type="http://schemas.openxmlformats.org/officeDocument/2006/relationships/image" Target="../media/image38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38.svg"/></Relationships>
</file>

<file path=ppt/diagrams/_rels/data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4" Type="http://schemas.openxmlformats.org/officeDocument/2006/relationships/image" Target="../media/image38.svg"/></Relationships>
</file>

<file path=ppt/diagrams/_rels/data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5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4" Type="http://schemas.openxmlformats.org/officeDocument/2006/relationships/image" Target="../media/image38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4" Type="http://schemas.openxmlformats.org/officeDocument/2006/relationships/image" Target="../media/image38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38.svg"/></Relationships>
</file>

<file path=ppt/diagrams/_rels/drawing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4" Type="http://schemas.openxmlformats.org/officeDocument/2006/relationships/image" Target="../media/image38.svg"/></Relationships>
</file>

<file path=ppt/diagrams/_rels/drawing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56.svg"/></Relationships>
</file>

<file path=ppt/diagrams/_rels/drawing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2A2FF2-E87E-483D-ACC5-CBBF23436FA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364CC682-6FB2-47F5-A46A-8D9CCC82F7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Executive Summary</a:t>
          </a:r>
        </a:p>
      </dgm:t>
    </dgm:pt>
    <dgm:pt modelId="{19F88977-E617-41B1-913B-24765AAFEFAB}" type="parTrans" cxnId="{B39E9F7D-5140-40F6-8EAA-8C413D2844CE}">
      <dgm:prSet/>
      <dgm:spPr/>
      <dgm:t>
        <a:bodyPr/>
        <a:lstStyle/>
        <a:p>
          <a:endParaRPr lang="en-US"/>
        </a:p>
      </dgm:t>
    </dgm:pt>
    <dgm:pt modelId="{1926FDBA-DB65-4482-9B7B-C0F16C33F24A}" type="sibTrans" cxnId="{B39E9F7D-5140-40F6-8EAA-8C413D2844C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10E0A0A-08D2-4328-ABA9-B4F02B3DEA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Introduction</a:t>
          </a:r>
        </a:p>
      </dgm:t>
    </dgm:pt>
    <dgm:pt modelId="{4A5D64E1-FAD4-43E3-A6BF-2EA4A82B1568}" type="parTrans" cxnId="{42F7406A-FC91-47A7-9513-5ABDB6D9EA15}">
      <dgm:prSet/>
      <dgm:spPr/>
      <dgm:t>
        <a:bodyPr/>
        <a:lstStyle/>
        <a:p>
          <a:endParaRPr lang="en-US"/>
        </a:p>
      </dgm:t>
    </dgm:pt>
    <dgm:pt modelId="{2BC2AECA-11B9-43EA-9BA2-41B248C7AFFA}" type="sibTrans" cxnId="{42F7406A-FC91-47A7-9513-5ABDB6D9EA1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50CBBCD-3AC1-43ED-A75A-3AA84B3B0C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Methodology</a:t>
          </a:r>
        </a:p>
      </dgm:t>
    </dgm:pt>
    <dgm:pt modelId="{AB938F11-BE7B-46B7-A26F-CE6D667B14B1}" type="parTrans" cxnId="{A84AD3B0-E7FF-4BF0-9A5B-865179ABFA8A}">
      <dgm:prSet/>
      <dgm:spPr/>
      <dgm:t>
        <a:bodyPr/>
        <a:lstStyle/>
        <a:p>
          <a:endParaRPr lang="en-US"/>
        </a:p>
      </dgm:t>
    </dgm:pt>
    <dgm:pt modelId="{A054E277-8B5E-4376-8716-2A3B1CA30A82}" type="sibTrans" cxnId="{A84AD3B0-E7FF-4BF0-9A5B-865179ABFA8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718B40A-B62C-47F2-9963-9354920B99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Results</a:t>
          </a:r>
        </a:p>
      </dgm:t>
    </dgm:pt>
    <dgm:pt modelId="{1E858F44-39B0-46A7-BC12-5316F11C3047}" type="parTrans" cxnId="{2BF7317C-DFDE-4CF1-BA10-F8F11145623D}">
      <dgm:prSet/>
      <dgm:spPr/>
      <dgm:t>
        <a:bodyPr/>
        <a:lstStyle/>
        <a:p>
          <a:endParaRPr lang="en-US"/>
        </a:p>
      </dgm:t>
    </dgm:pt>
    <dgm:pt modelId="{CCFEF5E2-2B46-40B9-A072-E9EBC435E9AA}" type="sibTrans" cxnId="{2BF7317C-DFDE-4CF1-BA10-F8F11145623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590171C-E9B5-40C3-9416-78B1C4F47D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Conclusion</a:t>
          </a:r>
        </a:p>
      </dgm:t>
    </dgm:pt>
    <dgm:pt modelId="{0759654D-1565-46FF-BA3D-0A7976F87383}" type="parTrans" cxnId="{27376A39-887B-48C5-974D-F99A62FFC40F}">
      <dgm:prSet/>
      <dgm:spPr/>
      <dgm:t>
        <a:bodyPr/>
        <a:lstStyle/>
        <a:p>
          <a:endParaRPr lang="en-US"/>
        </a:p>
      </dgm:t>
    </dgm:pt>
    <dgm:pt modelId="{9CB2898E-53F5-47A1-A50B-B244EFAD37F1}" type="sibTrans" cxnId="{27376A39-887B-48C5-974D-F99A62FFC40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8C4886B-B367-437F-8276-8E12C0F64F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Appendix</a:t>
          </a:r>
        </a:p>
      </dgm:t>
    </dgm:pt>
    <dgm:pt modelId="{E0D25FAE-4748-4EF3-ADFA-607D935F8AAB}" type="parTrans" cxnId="{CFEC945C-960C-48B4-B10D-D16645D4AAB1}">
      <dgm:prSet/>
      <dgm:spPr/>
      <dgm:t>
        <a:bodyPr/>
        <a:lstStyle/>
        <a:p>
          <a:endParaRPr lang="en-US"/>
        </a:p>
      </dgm:t>
    </dgm:pt>
    <dgm:pt modelId="{5CC10DEE-5FB0-4CAF-8572-E8538EACD326}" type="sibTrans" cxnId="{CFEC945C-960C-48B4-B10D-D16645D4AAB1}">
      <dgm:prSet/>
      <dgm:spPr/>
      <dgm:t>
        <a:bodyPr/>
        <a:lstStyle/>
        <a:p>
          <a:endParaRPr lang="en-US"/>
        </a:p>
      </dgm:t>
    </dgm:pt>
    <dgm:pt modelId="{CFAE739E-7855-40EF-B6B2-830AD2608C8D}" type="pres">
      <dgm:prSet presAssocID="{E32A2FF2-E87E-483D-ACC5-CBBF23436FA1}" presName="root" presStyleCnt="0">
        <dgm:presLayoutVars>
          <dgm:dir/>
          <dgm:resizeHandles val="exact"/>
        </dgm:presLayoutVars>
      </dgm:prSet>
      <dgm:spPr/>
    </dgm:pt>
    <dgm:pt modelId="{E39089EF-55A6-4984-A111-E4927B2DB315}" type="pres">
      <dgm:prSet presAssocID="{E32A2FF2-E87E-483D-ACC5-CBBF23436FA1}" presName="container" presStyleCnt="0">
        <dgm:presLayoutVars>
          <dgm:dir/>
          <dgm:resizeHandles val="exact"/>
        </dgm:presLayoutVars>
      </dgm:prSet>
      <dgm:spPr/>
    </dgm:pt>
    <dgm:pt modelId="{D3433A0D-4AC0-4CEE-A134-30B3E6908C35}" type="pres">
      <dgm:prSet presAssocID="{364CC682-6FB2-47F5-A46A-8D9CCC82F7A0}" presName="compNode" presStyleCnt="0"/>
      <dgm:spPr/>
    </dgm:pt>
    <dgm:pt modelId="{4B1668AD-6921-4B81-9C1D-B0A3A4A214D3}" type="pres">
      <dgm:prSet presAssocID="{364CC682-6FB2-47F5-A46A-8D9CCC82F7A0}" presName="iconBgRect" presStyleLbl="bgShp" presStyleIdx="0" presStyleCnt="6"/>
      <dgm:spPr/>
    </dgm:pt>
    <dgm:pt modelId="{BE10820F-7009-4309-90EB-4A360645EAE4}" type="pres">
      <dgm:prSet presAssocID="{364CC682-6FB2-47F5-A46A-8D9CCC82F7A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5AF3D9B-D310-402B-9E47-E0FCB70EE4C1}" type="pres">
      <dgm:prSet presAssocID="{364CC682-6FB2-47F5-A46A-8D9CCC82F7A0}" presName="spaceRect" presStyleCnt="0"/>
      <dgm:spPr/>
    </dgm:pt>
    <dgm:pt modelId="{ABAA7E52-CC07-4D59-B834-4D6B8B2685AB}" type="pres">
      <dgm:prSet presAssocID="{364CC682-6FB2-47F5-A46A-8D9CCC82F7A0}" presName="textRect" presStyleLbl="revTx" presStyleIdx="0" presStyleCnt="6">
        <dgm:presLayoutVars>
          <dgm:chMax val="1"/>
          <dgm:chPref val="1"/>
        </dgm:presLayoutVars>
      </dgm:prSet>
      <dgm:spPr/>
    </dgm:pt>
    <dgm:pt modelId="{612639C1-CDB7-428F-94FD-D8BA84306581}" type="pres">
      <dgm:prSet presAssocID="{1926FDBA-DB65-4482-9B7B-C0F16C33F24A}" presName="sibTrans" presStyleLbl="sibTrans2D1" presStyleIdx="0" presStyleCnt="0"/>
      <dgm:spPr/>
    </dgm:pt>
    <dgm:pt modelId="{C646BA5D-0F45-4AA7-AF68-D0C1E8E1AD65}" type="pres">
      <dgm:prSet presAssocID="{010E0A0A-08D2-4328-ABA9-B4F02B3DEA42}" presName="compNode" presStyleCnt="0"/>
      <dgm:spPr/>
    </dgm:pt>
    <dgm:pt modelId="{BDB8A676-C10C-4A04-B21D-B298630312A0}" type="pres">
      <dgm:prSet presAssocID="{010E0A0A-08D2-4328-ABA9-B4F02B3DEA42}" presName="iconBgRect" presStyleLbl="bgShp" presStyleIdx="1" presStyleCnt="6"/>
      <dgm:spPr/>
    </dgm:pt>
    <dgm:pt modelId="{C73F6AF5-5CE5-477F-ACAE-8FDC15CD757B}" type="pres">
      <dgm:prSet presAssocID="{010E0A0A-08D2-4328-ABA9-B4F02B3DEA4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E532DB8-1DE6-4428-8E50-2A8CD4C148C6}" type="pres">
      <dgm:prSet presAssocID="{010E0A0A-08D2-4328-ABA9-B4F02B3DEA42}" presName="spaceRect" presStyleCnt="0"/>
      <dgm:spPr/>
    </dgm:pt>
    <dgm:pt modelId="{9F724F50-88A5-4590-A3E2-BAA065AACC60}" type="pres">
      <dgm:prSet presAssocID="{010E0A0A-08D2-4328-ABA9-B4F02B3DEA42}" presName="textRect" presStyleLbl="revTx" presStyleIdx="1" presStyleCnt="6">
        <dgm:presLayoutVars>
          <dgm:chMax val="1"/>
          <dgm:chPref val="1"/>
        </dgm:presLayoutVars>
      </dgm:prSet>
      <dgm:spPr/>
    </dgm:pt>
    <dgm:pt modelId="{C90514CD-7BB8-46C2-84FF-ABE2B57E0DDA}" type="pres">
      <dgm:prSet presAssocID="{2BC2AECA-11B9-43EA-9BA2-41B248C7AFFA}" presName="sibTrans" presStyleLbl="sibTrans2D1" presStyleIdx="0" presStyleCnt="0"/>
      <dgm:spPr/>
    </dgm:pt>
    <dgm:pt modelId="{EDE79B51-FFC5-425D-8D7A-D65A92D05209}" type="pres">
      <dgm:prSet presAssocID="{650CBBCD-3AC1-43ED-A75A-3AA84B3B0CEF}" presName="compNode" presStyleCnt="0"/>
      <dgm:spPr/>
    </dgm:pt>
    <dgm:pt modelId="{104206FA-670C-4A83-A2DC-EDACC87CCC0C}" type="pres">
      <dgm:prSet presAssocID="{650CBBCD-3AC1-43ED-A75A-3AA84B3B0CEF}" presName="iconBgRect" presStyleLbl="bgShp" presStyleIdx="2" presStyleCnt="6"/>
      <dgm:spPr/>
    </dgm:pt>
    <dgm:pt modelId="{628A86BF-2AFC-4A3C-A3CC-2C52C98376BF}" type="pres">
      <dgm:prSet presAssocID="{650CBBCD-3AC1-43ED-A75A-3AA84B3B0CE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2B55BB9-9CA3-4254-AA3E-DCAC2C87CED0}" type="pres">
      <dgm:prSet presAssocID="{650CBBCD-3AC1-43ED-A75A-3AA84B3B0CEF}" presName="spaceRect" presStyleCnt="0"/>
      <dgm:spPr/>
    </dgm:pt>
    <dgm:pt modelId="{E95EE629-E6AA-4E07-A3D7-D21C21295D1D}" type="pres">
      <dgm:prSet presAssocID="{650CBBCD-3AC1-43ED-A75A-3AA84B3B0CEF}" presName="textRect" presStyleLbl="revTx" presStyleIdx="2" presStyleCnt="6">
        <dgm:presLayoutVars>
          <dgm:chMax val="1"/>
          <dgm:chPref val="1"/>
        </dgm:presLayoutVars>
      </dgm:prSet>
      <dgm:spPr/>
    </dgm:pt>
    <dgm:pt modelId="{67B4E3B5-66E4-420E-9D33-4A696691C585}" type="pres">
      <dgm:prSet presAssocID="{A054E277-8B5E-4376-8716-2A3B1CA30A82}" presName="sibTrans" presStyleLbl="sibTrans2D1" presStyleIdx="0" presStyleCnt="0"/>
      <dgm:spPr/>
    </dgm:pt>
    <dgm:pt modelId="{CABA6EA6-B2F6-464D-8203-4B3F78867795}" type="pres">
      <dgm:prSet presAssocID="{B718B40A-B62C-47F2-9963-9354920B99B0}" presName="compNode" presStyleCnt="0"/>
      <dgm:spPr/>
    </dgm:pt>
    <dgm:pt modelId="{B22D4BE3-0AFE-43E7-8D61-49038196E9C5}" type="pres">
      <dgm:prSet presAssocID="{B718B40A-B62C-47F2-9963-9354920B99B0}" presName="iconBgRect" presStyleLbl="bgShp" presStyleIdx="3" presStyleCnt="6"/>
      <dgm:spPr/>
    </dgm:pt>
    <dgm:pt modelId="{339EB635-5057-4AB0-A3CF-BC68FCE6BF54}" type="pres">
      <dgm:prSet presAssocID="{B718B40A-B62C-47F2-9963-9354920B99B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E4B898C-0DCA-46A9-8DEE-C59237834356}" type="pres">
      <dgm:prSet presAssocID="{B718B40A-B62C-47F2-9963-9354920B99B0}" presName="spaceRect" presStyleCnt="0"/>
      <dgm:spPr/>
    </dgm:pt>
    <dgm:pt modelId="{147AF053-7F70-4450-A47C-9BF558788E73}" type="pres">
      <dgm:prSet presAssocID="{B718B40A-B62C-47F2-9963-9354920B99B0}" presName="textRect" presStyleLbl="revTx" presStyleIdx="3" presStyleCnt="6">
        <dgm:presLayoutVars>
          <dgm:chMax val="1"/>
          <dgm:chPref val="1"/>
        </dgm:presLayoutVars>
      </dgm:prSet>
      <dgm:spPr/>
    </dgm:pt>
    <dgm:pt modelId="{640EC072-FF92-4EF5-82BF-D18E2A24D91C}" type="pres">
      <dgm:prSet presAssocID="{CCFEF5E2-2B46-40B9-A072-E9EBC435E9AA}" presName="sibTrans" presStyleLbl="sibTrans2D1" presStyleIdx="0" presStyleCnt="0"/>
      <dgm:spPr/>
    </dgm:pt>
    <dgm:pt modelId="{C35701F5-24A2-4310-B56B-CEE4C8FBFA52}" type="pres">
      <dgm:prSet presAssocID="{6590171C-E9B5-40C3-9416-78B1C4F47D50}" presName="compNode" presStyleCnt="0"/>
      <dgm:spPr/>
    </dgm:pt>
    <dgm:pt modelId="{9FFF0CFD-BE97-44AC-8546-AE7B49DB7063}" type="pres">
      <dgm:prSet presAssocID="{6590171C-E9B5-40C3-9416-78B1C4F47D50}" presName="iconBgRect" presStyleLbl="bgShp" presStyleIdx="4" presStyleCnt="6"/>
      <dgm:spPr/>
    </dgm:pt>
    <dgm:pt modelId="{7C1209A3-795E-463C-976A-3DA24DCF73F0}" type="pres">
      <dgm:prSet presAssocID="{6590171C-E9B5-40C3-9416-78B1C4F47D5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9A26A2A5-2F3D-45BE-9AB0-8095E22B21C1}" type="pres">
      <dgm:prSet presAssocID="{6590171C-E9B5-40C3-9416-78B1C4F47D50}" presName="spaceRect" presStyleCnt="0"/>
      <dgm:spPr/>
    </dgm:pt>
    <dgm:pt modelId="{91DF8EEE-2C16-4E30-A25A-D659B58243C0}" type="pres">
      <dgm:prSet presAssocID="{6590171C-E9B5-40C3-9416-78B1C4F47D50}" presName="textRect" presStyleLbl="revTx" presStyleIdx="4" presStyleCnt="6">
        <dgm:presLayoutVars>
          <dgm:chMax val="1"/>
          <dgm:chPref val="1"/>
        </dgm:presLayoutVars>
      </dgm:prSet>
      <dgm:spPr/>
    </dgm:pt>
    <dgm:pt modelId="{668AB252-C812-4E10-B2AD-52A935DF87C2}" type="pres">
      <dgm:prSet presAssocID="{9CB2898E-53F5-47A1-A50B-B244EFAD37F1}" presName="sibTrans" presStyleLbl="sibTrans2D1" presStyleIdx="0" presStyleCnt="0"/>
      <dgm:spPr/>
    </dgm:pt>
    <dgm:pt modelId="{152EB155-96AD-44DE-945B-97F04FDE86E7}" type="pres">
      <dgm:prSet presAssocID="{78C4886B-B367-437F-8276-8E12C0F64F20}" presName="compNode" presStyleCnt="0"/>
      <dgm:spPr/>
    </dgm:pt>
    <dgm:pt modelId="{9922A91C-0983-43F6-BEE3-7DF5ED20F10E}" type="pres">
      <dgm:prSet presAssocID="{78C4886B-B367-437F-8276-8E12C0F64F20}" presName="iconBgRect" presStyleLbl="bgShp" presStyleIdx="5" presStyleCnt="6"/>
      <dgm:spPr/>
    </dgm:pt>
    <dgm:pt modelId="{7FE5209E-57BC-405F-B38D-9767948D7CF2}" type="pres">
      <dgm:prSet presAssocID="{78C4886B-B367-437F-8276-8E12C0F64F2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74ADC827-025A-42D8-B3C3-54FA0E37E584}" type="pres">
      <dgm:prSet presAssocID="{78C4886B-B367-437F-8276-8E12C0F64F20}" presName="spaceRect" presStyleCnt="0"/>
      <dgm:spPr/>
    </dgm:pt>
    <dgm:pt modelId="{26B74ADD-BF4C-4142-8F07-E84159D89EC8}" type="pres">
      <dgm:prSet presAssocID="{78C4886B-B367-437F-8276-8E12C0F64F2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D9F9407-E84B-4DC2-A3A8-C51D1351CBD9}" type="presOf" srcId="{A054E277-8B5E-4376-8716-2A3B1CA30A82}" destId="{67B4E3B5-66E4-420E-9D33-4A696691C585}" srcOrd="0" destOrd="0" presId="urn:microsoft.com/office/officeart/2018/2/layout/IconCircleList"/>
    <dgm:cxn modelId="{0CD06508-2977-494B-A74A-F65A4EF7B6A2}" type="presOf" srcId="{1926FDBA-DB65-4482-9B7B-C0F16C33F24A}" destId="{612639C1-CDB7-428F-94FD-D8BA84306581}" srcOrd="0" destOrd="0" presId="urn:microsoft.com/office/officeart/2018/2/layout/IconCircleList"/>
    <dgm:cxn modelId="{00C10810-B507-45B7-AAEE-7C17FCCF517A}" type="presOf" srcId="{364CC682-6FB2-47F5-A46A-8D9CCC82F7A0}" destId="{ABAA7E52-CC07-4D59-B834-4D6B8B2685AB}" srcOrd="0" destOrd="0" presId="urn:microsoft.com/office/officeart/2018/2/layout/IconCircleList"/>
    <dgm:cxn modelId="{9FADB417-61B9-42BA-A85A-63849BF8D106}" type="presOf" srcId="{9CB2898E-53F5-47A1-A50B-B244EFAD37F1}" destId="{668AB252-C812-4E10-B2AD-52A935DF87C2}" srcOrd="0" destOrd="0" presId="urn:microsoft.com/office/officeart/2018/2/layout/IconCircleList"/>
    <dgm:cxn modelId="{45354319-FEA1-46FD-A466-8F429410CF43}" type="presOf" srcId="{B718B40A-B62C-47F2-9963-9354920B99B0}" destId="{147AF053-7F70-4450-A47C-9BF558788E73}" srcOrd="0" destOrd="0" presId="urn:microsoft.com/office/officeart/2018/2/layout/IconCircleList"/>
    <dgm:cxn modelId="{2AB1341A-4AF8-4B52-8EC4-ECE428D8FE75}" type="presOf" srcId="{6590171C-E9B5-40C3-9416-78B1C4F47D50}" destId="{91DF8EEE-2C16-4E30-A25A-D659B58243C0}" srcOrd="0" destOrd="0" presId="urn:microsoft.com/office/officeart/2018/2/layout/IconCircleList"/>
    <dgm:cxn modelId="{89E88237-7DE0-4C93-88EA-57AF948047BB}" type="presOf" srcId="{010E0A0A-08D2-4328-ABA9-B4F02B3DEA42}" destId="{9F724F50-88A5-4590-A3E2-BAA065AACC60}" srcOrd="0" destOrd="0" presId="urn:microsoft.com/office/officeart/2018/2/layout/IconCircleList"/>
    <dgm:cxn modelId="{27376A39-887B-48C5-974D-F99A62FFC40F}" srcId="{E32A2FF2-E87E-483D-ACC5-CBBF23436FA1}" destId="{6590171C-E9B5-40C3-9416-78B1C4F47D50}" srcOrd="4" destOrd="0" parTransId="{0759654D-1565-46FF-BA3D-0A7976F87383}" sibTransId="{9CB2898E-53F5-47A1-A50B-B244EFAD37F1}"/>
    <dgm:cxn modelId="{CFEC945C-960C-48B4-B10D-D16645D4AAB1}" srcId="{E32A2FF2-E87E-483D-ACC5-CBBF23436FA1}" destId="{78C4886B-B367-437F-8276-8E12C0F64F20}" srcOrd="5" destOrd="0" parTransId="{E0D25FAE-4748-4EF3-ADFA-607D935F8AAB}" sibTransId="{5CC10DEE-5FB0-4CAF-8572-E8538EACD326}"/>
    <dgm:cxn modelId="{31AA5849-E5CF-43F4-9784-EBE88ED16AF0}" type="presOf" srcId="{2BC2AECA-11B9-43EA-9BA2-41B248C7AFFA}" destId="{C90514CD-7BB8-46C2-84FF-ABE2B57E0DDA}" srcOrd="0" destOrd="0" presId="urn:microsoft.com/office/officeart/2018/2/layout/IconCircleList"/>
    <dgm:cxn modelId="{42F7406A-FC91-47A7-9513-5ABDB6D9EA15}" srcId="{E32A2FF2-E87E-483D-ACC5-CBBF23436FA1}" destId="{010E0A0A-08D2-4328-ABA9-B4F02B3DEA42}" srcOrd="1" destOrd="0" parTransId="{4A5D64E1-FAD4-43E3-A6BF-2EA4A82B1568}" sibTransId="{2BC2AECA-11B9-43EA-9BA2-41B248C7AFFA}"/>
    <dgm:cxn modelId="{6C3AD177-8FE6-4DFF-99CB-122A4FC7D418}" type="presOf" srcId="{78C4886B-B367-437F-8276-8E12C0F64F20}" destId="{26B74ADD-BF4C-4142-8F07-E84159D89EC8}" srcOrd="0" destOrd="0" presId="urn:microsoft.com/office/officeart/2018/2/layout/IconCircleList"/>
    <dgm:cxn modelId="{2BF7317C-DFDE-4CF1-BA10-F8F11145623D}" srcId="{E32A2FF2-E87E-483D-ACC5-CBBF23436FA1}" destId="{B718B40A-B62C-47F2-9963-9354920B99B0}" srcOrd="3" destOrd="0" parTransId="{1E858F44-39B0-46A7-BC12-5316F11C3047}" sibTransId="{CCFEF5E2-2B46-40B9-A072-E9EBC435E9AA}"/>
    <dgm:cxn modelId="{B39E9F7D-5140-40F6-8EAA-8C413D2844CE}" srcId="{E32A2FF2-E87E-483D-ACC5-CBBF23436FA1}" destId="{364CC682-6FB2-47F5-A46A-8D9CCC82F7A0}" srcOrd="0" destOrd="0" parTransId="{19F88977-E617-41B1-913B-24765AAFEFAB}" sibTransId="{1926FDBA-DB65-4482-9B7B-C0F16C33F24A}"/>
    <dgm:cxn modelId="{3EAECE84-1660-42B1-A5F2-4DA632B99232}" type="presOf" srcId="{CCFEF5E2-2B46-40B9-A072-E9EBC435E9AA}" destId="{640EC072-FF92-4EF5-82BF-D18E2A24D91C}" srcOrd="0" destOrd="0" presId="urn:microsoft.com/office/officeart/2018/2/layout/IconCircleList"/>
    <dgm:cxn modelId="{A84AD3B0-E7FF-4BF0-9A5B-865179ABFA8A}" srcId="{E32A2FF2-E87E-483D-ACC5-CBBF23436FA1}" destId="{650CBBCD-3AC1-43ED-A75A-3AA84B3B0CEF}" srcOrd="2" destOrd="0" parTransId="{AB938F11-BE7B-46B7-A26F-CE6D667B14B1}" sibTransId="{A054E277-8B5E-4376-8716-2A3B1CA30A82}"/>
    <dgm:cxn modelId="{75420FC9-15C8-4848-9EC6-78DA0ABB4806}" type="presOf" srcId="{E32A2FF2-E87E-483D-ACC5-CBBF23436FA1}" destId="{CFAE739E-7855-40EF-B6B2-830AD2608C8D}" srcOrd="0" destOrd="0" presId="urn:microsoft.com/office/officeart/2018/2/layout/IconCircleList"/>
    <dgm:cxn modelId="{2EC5A9E8-BB19-4525-9EB9-909D092C4555}" type="presOf" srcId="{650CBBCD-3AC1-43ED-A75A-3AA84B3B0CEF}" destId="{E95EE629-E6AA-4E07-A3D7-D21C21295D1D}" srcOrd="0" destOrd="0" presId="urn:microsoft.com/office/officeart/2018/2/layout/IconCircleList"/>
    <dgm:cxn modelId="{AAA95EA6-0EAE-4971-BEE1-C44869A96560}" type="presParOf" srcId="{CFAE739E-7855-40EF-B6B2-830AD2608C8D}" destId="{E39089EF-55A6-4984-A111-E4927B2DB315}" srcOrd="0" destOrd="0" presId="urn:microsoft.com/office/officeart/2018/2/layout/IconCircleList"/>
    <dgm:cxn modelId="{EA2E97AA-DB9C-4470-99BD-58BFA7E233D5}" type="presParOf" srcId="{E39089EF-55A6-4984-A111-E4927B2DB315}" destId="{D3433A0D-4AC0-4CEE-A134-30B3E6908C35}" srcOrd="0" destOrd="0" presId="urn:microsoft.com/office/officeart/2018/2/layout/IconCircleList"/>
    <dgm:cxn modelId="{0CE2F8EA-58C0-4E6C-8D47-C48735F2C6E1}" type="presParOf" srcId="{D3433A0D-4AC0-4CEE-A134-30B3E6908C35}" destId="{4B1668AD-6921-4B81-9C1D-B0A3A4A214D3}" srcOrd="0" destOrd="0" presId="urn:microsoft.com/office/officeart/2018/2/layout/IconCircleList"/>
    <dgm:cxn modelId="{DB1A27D0-B4FC-4DB0-887C-8EC9CFC8FAAF}" type="presParOf" srcId="{D3433A0D-4AC0-4CEE-A134-30B3E6908C35}" destId="{BE10820F-7009-4309-90EB-4A360645EAE4}" srcOrd="1" destOrd="0" presId="urn:microsoft.com/office/officeart/2018/2/layout/IconCircleList"/>
    <dgm:cxn modelId="{9D59EAB3-F185-42A1-A728-C954422822BB}" type="presParOf" srcId="{D3433A0D-4AC0-4CEE-A134-30B3E6908C35}" destId="{65AF3D9B-D310-402B-9E47-E0FCB70EE4C1}" srcOrd="2" destOrd="0" presId="urn:microsoft.com/office/officeart/2018/2/layout/IconCircleList"/>
    <dgm:cxn modelId="{7C6EAB86-3D6C-4F6D-8860-FF357DA710D4}" type="presParOf" srcId="{D3433A0D-4AC0-4CEE-A134-30B3E6908C35}" destId="{ABAA7E52-CC07-4D59-B834-4D6B8B2685AB}" srcOrd="3" destOrd="0" presId="urn:microsoft.com/office/officeart/2018/2/layout/IconCircleList"/>
    <dgm:cxn modelId="{9247E11A-DCD8-45AF-83A0-E476EF17A940}" type="presParOf" srcId="{E39089EF-55A6-4984-A111-E4927B2DB315}" destId="{612639C1-CDB7-428F-94FD-D8BA84306581}" srcOrd="1" destOrd="0" presId="urn:microsoft.com/office/officeart/2018/2/layout/IconCircleList"/>
    <dgm:cxn modelId="{80894077-3CB3-4ACF-B925-A4AF04174096}" type="presParOf" srcId="{E39089EF-55A6-4984-A111-E4927B2DB315}" destId="{C646BA5D-0F45-4AA7-AF68-D0C1E8E1AD65}" srcOrd="2" destOrd="0" presId="urn:microsoft.com/office/officeart/2018/2/layout/IconCircleList"/>
    <dgm:cxn modelId="{0EBD2D65-41FF-426E-8796-6C09B5034946}" type="presParOf" srcId="{C646BA5D-0F45-4AA7-AF68-D0C1E8E1AD65}" destId="{BDB8A676-C10C-4A04-B21D-B298630312A0}" srcOrd="0" destOrd="0" presId="urn:microsoft.com/office/officeart/2018/2/layout/IconCircleList"/>
    <dgm:cxn modelId="{706E20A3-1215-4A3D-922A-CCA9ECD465EA}" type="presParOf" srcId="{C646BA5D-0F45-4AA7-AF68-D0C1E8E1AD65}" destId="{C73F6AF5-5CE5-477F-ACAE-8FDC15CD757B}" srcOrd="1" destOrd="0" presId="urn:microsoft.com/office/officeart/2018/2/layout/IconCircleList"/>
    <dgm:cxn modelId="{890464E1-548C-46DF-9DD9-10A24EB93514}" type="presParOf" srcId="{C646BA5D-0F45-4AA7-AF68-D0C1E8E1AD65}" destId="{5E532DB8-1DE6-4428-8E50-2A8CD4C148C6}" srcOrd="2" destOrd="0" presId="urn:microsoft.com/office/officeart/2018/2/layout/IconCircleList"/>
    <dgm:cxn modelId="{5EC6248E-BC3F-4120-A68F-72FE7DE92517}" type="presParOf" srcId="{C646BA5D-0F45-4AA7-AF68-D0C1E8E1AD65}" destId="{9F724F50-88A5-4590-A3E2-BAA065AACC60}" srcOrd="3" destOrd="0" presId="urn:microsoft.com/office/officeart/2018/2/layout/IconCircleList"/>
    <dgm:cxn modelId="{FC628052-B05D-4DAD-BD57-668808D6312C}" type="presParOf" srcId="{E39089EF-55A6-4984-A111-E4927B2DB315}" destId="{C90514CD-7BB8-46C2-84FF-ABE2B57E0DDA}" srcOrd="3" destOrd="0" presId="urn:microsoft.com/office/officeart/2018/2/layout/IconCircleList"/>
    <dgm:cxn modelId="{7737728E-66B0-427E-B0FF-2AB7F865D376}" type="presParOf" srcId="{E39089EF-55A6-4984-A111-E4927B2DB315}" destId="{EDE79B51-FFC5-425D-8D7A-D65A92D05209}" srcOrd="4" destOrd="0" presId="urn:microsoft.com/office/officeart/2018/2/layout/IconCircleList"/>
    <dgm:cxn modelId="{81C46C0A-836C-4DB2-A078-A8BA4A0910C3}" type="presParOf" srcId="{EDE79B51-FFC5-425D-8D7A-D65A92D05209}" destId="{104206FA-670C-4A83-A2DC-EDACC87CCC0C}" srcOrd="0" destOrd="0" presId="urn:microsoft.com/office/officeart/2018/2/layout/IconCircleList"/>
    <dgm:cxn modelId="{ED74407B-59E0-48F4-8458-9C8DDAAA1BAA}" type="presParOf" srcId="{EDE79B51-FFC5-425D-8D7A-D65A92D05209}" destId="{628A86BF-2AFC-4A3C-A3CC-2C52C98376BF}" srcOrd="1" destOrd="0" presId="urn:microsoft.com/office/officeart/2018/2/layout/IconCircleList"/>
    <dgm:cxn modelId="{29DE1B4B-11D7-4F7F-A786-1A4D360057DE}" type="presParOf" srcId="{EDE79B51-FFC5-425D-8D7A-D65A92D05209}" destId="{62B55BB9-9CA3-4254-AA3E-DCAC2C87CED0}" srcOrd="2" destOrd="0" presId="urn:microsoft.com/office/officeart/2018/2/layout/IconCircleList"/>
    <dgm:cxn modelId="{A7BDC6E4-8BB5-4F83-8E17-21226FBFBA97}" type="presParOf" srcId="{EDE79B51-FFC5-425D-8D7A-D65A92D05209}" destId="{E95EE629-E6AA-4E07-A3D7-D21C21295D1D}" srcOrd="3" destOrd="0" presId="urn:microsoft.com/office/officeart/2018/2/layout/IconCircleList"/>
    <dgm:cxn modelId="{D2D4C301-3C9C-4716-B4C9-6F8B85FD66A4}" type="presParOf" srcId="{E39089EF-55A6-4984-A111-E4927B2DB315}" destId="{67B4E3B5-66E4-420E-9D33-4A696691C585}" srcOrd="5" destOrd="0" presId="urn:microsoft.com/office/officeart/2018/2/layout/IconCircleList"/>
    <dgm:cxn modelId="{CF0A6956-1273-4BAD-A613-F49D1A35BCDC}" type="presParOf" srcId="{E39089EF-55A6-4984-A111-E4927B2DB315}" destId="{CABA6EA6-B2F6-464D-8203-4B3F78867795}" srcOrd="6" destOrd="0" presId="urn:microsoft.com/office/officeart/2018/2/layout/IconCircleList"/>
    <dgm:cxn modelId="{97804429-804D-4F55-A88C-85AEE04F6AC3}" type="presParOf" srcId="{CABA6EA6-B2F6-464D-8203-4B3F78867795}" destId="{B22D4BE3-0AFE-43E7-8D61-49038196E9C5}" srcOrd="0" destOrd="0" presId="urn:microsoft.com/office/officeart/2018/2/layout/IconCircleList"/>
    <dgm:cxn modelId="{67D407AB-234F-4881-9F00-E68B46BE3A7A}" type="presParOf" srcId="{CABA6EA6-B2F6-464D-8203-4B3F78867795}" destId="{339EB635-5057-4AB0-A3CF-BC68FCE6BF54}" srcOrd="1" destOrd="0" presId="urn:microsoft.com/office/officeart/2018/2/layout/IconCircleList"/>
    <dgm:cxn modelId="{9B07D0F7-9F4F-43F7-AC4E-EC639C3D94EB}" type="presParOf" srcId="{CABA6EA6-B2F6-464D-8203-4B3F78867795}" destId="{AE4B898C-0DCA-46A9-8DEE-C59237834356}" srcOrd="2" destOrd="0" presId="urn:microsoft.com/office/officeart/2018/2/layout/IconCircleList"/>
    <dgm:cxn modelId="{619A42C2-A9B4-4911-ABAB-151A68D12573}" type="presParOf" srcId="{CABA6EA6-B2F6-464D-8203-4B3F78867795}" destId="{147AF053-7F70-4450-A47C-9BF558788E73}" srcOrd="3" destOrd="0" presId="urn:microsoft.com/office/officeart/2018/2/layout/IconCircleList"/>
    <dgm:cxn modelId="{E382B2B9-7E58-46D1-97D2-36C28ADC8CCF}" type="presParOf" srcId="{E39089EF-55A6-4984-A111-E4927B2DB315}" destId="{640EC072-FF92-4EF5-82BF-D18E2A24D91C}" srcOrd="7" destOrd="0" presId="urn:microsoft.com/office/officeart/2018/2/layout/IconCircleList"/>
    <dgm:cxn modelId="{A5B89574-611C-4965-9BFA-6742E6CCAE81}" type="presParOf" srcId="{E39089EF-55A6-4984-A111-E4927B2DB315}" destId="{C35701F5-24A2-4310-B56B-CEE4C8FBFA52}" srcOrd="8" destOrd="0" presId="urn:microsoft.com/office/officeart/2018/2/layout/IconCircleList"/>
    <dgm:cxn modelId="{2ACC22F5-D4CD-4874-B799-310D8C6824A3}" type="presParOf" srcId="{C35701F5-24A2-4310-B56B-CEE4C8FBFA52}" destId="{9FFF0CFD-BE97-44AC-8546-AE7B49DB7063}" srcOrd="0" destOrd="0" presId="urn:microsoft.com/office/officeart/2018/2/layout/IconCircleList"/>
    <dgm:cxn modelId="{8BF85959-F9A3-4650-8DB9-787A92C6F8FF}" type="presParOf" srcId="{C35701F5-24A2-4310-B56B-CEE4C8FBFA52}" destId="{7C1209A3-795E-463C-976A-3DA24DCF73F0}" srcOrd="1" destOrd="0" presId="urn:microsoft.com/office/officeart/2018/2/layout/IconCircleList"/>
    <dgm:cxn modelId="{7794B965-9F5F-49D8-95C3-7946964E09D4}" type="presParOf" srcId="{C35701F5-24A2-4310-B56B-CEE4C8FBFA52}" destId="{9A26A2A5-2F3D-45BE-9AB0-8095E22B21C1}" srcOrd="2" destOrd="0" presId="urn:microsoft.com/office/officeart/2018/2/layout/IconCircleList"/>
    <dgm:cxn modelId="{E0C6014B-9B60-4293-A33F-588856A19E36}" type="presParOf" srcId="{C35701F5-24A2-4310-B56B-CEE4C8FBFA52}" destId="{91DF8EEE-2C16-4E30-A25A-D659B58243C0}" srcOrd="3" destOrd="0" presId="urn:microsoft.com/office/officeart/2018/2/layout/IconCircleList"/>
    <dgm:cxn modelId="{77538DA4-9FB4-4993-AEE9-6F76FAC31EBB}" type="presParOf" srcId="{E39089EF-55A6-4984-A111-E4927B2DB315}" destId="{668AB252-C812-4E10-B2AD-52A935DF87C2}" srcOrd="9" destOrd="0" presId="urn:microsoft.com/office/officeart/2018/2/layout/IconCircleList"/>
    <dgm:cxn modelId="{35B79A0C-C4DC-4B19-859C-C8C88E3FE8AD}" type="presParOf" srcId="{E39089EF-55A6-4984-A111-E4927B2DB315}" destId="{152EB155-96AD-44DE-945B-97F04FDE86E7}" srcOrd="10" destOrd="0" presId="urn:microsoft.com/office/officeart/2018/2/layout/IconCircleList"/>
    <dgm:cxn modelId="{6AD9EBB9-7BC9-47FE-88C5-0F4550A5CFA6}" type="presParOf" srcId="{152EB155-96AD-44DE-945B-97F04FDE86E7}" destId="{9922A91C-0983-43F6-BEE3-7DF5ED20F10E}" srcOrd="0" destOrd="0" presId="urn:microsoft.com/office/officeart/2018/2/layout/IconCircleList"/>
    <dgm:cxn modelId="{AA0D7289-DEA2-4961-9B48-BC74D8BFD446}" type="presParOf" srcId="{152EB155-96AD-44DE-945B-97F04FDE86E7}" destId="{7FE5209E-57BC-405F-B38D-9767948D7CF2}" srcOrd="1" destOrd="0" presId="urn:microsoft.com/office/officeart/2018/2/layout/IconCircleList"/>
    <dgm:cxn modelId="{D8B151E6-A06D-4610-A50C-91DDA0AD369B}" type="presParOf" srcId="{152EB155-96AD-44DE-945B-97F04FDE86E7}" destId="{74ADC827-025A-42D8-B3C3-54FA0E37E584}" srcOrd="2" destOrd="0" presId="urn:microsoft.com/office/officeart/2018/2/layout/IconCircleList"/>
    <dgm:cxn modelId="{910C715E-137B-4793-B824-B532CBDE7A75}" type="presParOf" srcId="{152EB155-96AD-44DE-945B-97F04FDE86E7}" destId="{26B74ADD-BF4C-4142-8F07-E84159D89EC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3F38CFE-2DE9-4F3E-A517-FFE10A14E01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6A2F4DF-30A9-4FEB-ABA8-3A2788D74D9D}">
      <dgm:prSet/>
      <dgm:spPr/>
      <dgm:t>
        <a:bodyPr/>
        <a:lstStyle/>
        <a:p>
          <a:pPr>
            <a:defRPr cap="all"/>
          </a:pPr>
          <a:r>
            <a:rPr lang="en-US"/>
            <a:t>Show a scatter plot of Flight Number vs. Launch Site</a:t>
          </a:r>
        </a:p>
      </dgm:t>
    </dgm:pt>
    <dgm:pt modelId="{8A3A1EE6-0857-4D65-AEB6-A12D9B76A0EB}" type="parTrans" cxnId="{F4F2C504-7220-4B42-9CBE-536F1AD6946F}">
      <dgm:prSet/>
      <dgm:spPr/>
      <dgm:t>
        <a:bodyPr/>
        <a:lstStyle/>
        <a:p>
          <a:endParaRPr lang="en-US"/>
        </a:p>
      </dgm:t>
    </dgm:pt>
    <dgm:pt modelId="{BC85495A-092B-4FF2-BFA7-2F9B494C2180}" type="sibTrans" cxnId="{F4F2C504-7220-4B42-9CBE-536F1AD6946F}">
      <dgm:prSet/>
      <dgm:spPr/>
      <dgm:t>
        <a:bodyPr/>
        <a:lstStyle/>
        <a:p>
          <a:endParaRPr lang="en-US"/>
        </a:p>
      </dgm:t>
    </dgm:pt>
    <dgm:pt modelId="{B4104B88-6EB3-454B-ABD9-251C1EB84C44}">
      <dgm:prSet/>
      <dgm:spPr/>
      <dgm:t>
        <a:bodyPr/>
        <a:lstStyle/>
        <a:p>
          <a:pPr>
            <a:defRPr cap="all"/>
          </a:pPr>
          <a:r>
            <a:rPr lang="en-US"/>
            <a:t>Show the screenshot of the scatter plot with explanations</a:t>
          </a:r>
        </a:p>
      </dgm:t>
    </dgm:pt>
    <dgm:pt modelId="{22651A98-535E-45F1-AA08-C4A66D170173}" type="parTrans" cxnId="{4847B99D-8CA4-4321-B2C2-F880239C854A}">
      <dgm:prSet/>
      <dgm:spPr/>
      <dgm:t>
        <a:bodyPr/>
        <a:lstStyle/>
        <a:p>
          <a:endParaRPr lang="en-US"/>
        </a:p>
      </dgm:t>
    </dgm:pt>
    <dgm:pt modelId="{115166CA-9DE9-4A12-AB87-E1268798B9E2}" type="sibTrans" cxnId="{4847B99D-8CA4-4321-B2C2-F880239C854A}">
      <dgm:prSet/>
      <dgm:spPr/>
      <dgm:t>
        <a:bodyPr/>
        <a:lstStyle/>
        <a:p>
          <a:endParaRPr lang="en-US"/>
        </a:p>
      </dgm:t>
    </dgm:pt>
    <dgm:pt modelId="{1EAAF171-4D21-4873-9E2F-5F594DD415B0}" type="pres">
      <dgm:prSet presAssocID="{83F38CFE-2DE9-4F3E-A517-FFE10A14E013}" presName="root" presStyleCnt="0">
        <dgm:presLayoutVars>
          <dgm:dir/>
          <dgm:resizeHandles val="exact"/>
        </dgm:presLayoutVars>
      </dgm:prSet>
      <dgm:spPr/>
    </dgm:pt>
    <dgm:pt modelId="{993F68DE-1195-47F0-B1BD-288BBD447C22}" type="pres">
      <dgm:prSet presAssocID="{66A2F4DF-30A9-4FEB-ABA8-3A2788D74D9D}" presName="compNode" presStyleCnt="0"/>
      <dgm:spPr/>
    </dgm:pt>
    <dgm:pt modelId="{4F94F971-F9B1-44BD-832A-CB80A8789D0D}" type="pres">
      <dgm:prSet presAssocID="{66A2F4DF-30A9-4FEB-ABA8-3A2788D74D9D}" presName="iconBgRect" presStyleLbl="bgShp" presStyleIdx="0" presStyleCnt="2"/>
      <dgm:spPr/>
    </dgm:pt>
    <dgm:pt modelId="{815F58D3-900D-4CC6-B04C-216F98F0FEEE}" type="pres">
      <dgm:prSet presAssocID="{66A2F4DF-30A9-4FEB-ABA8-3A2788D74D9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2FFBE147-0884-4775-8BD3-28F49BD37CD7}" type="pres">
      <dgm:prSet presAssocID="{66A2F4DF-30A9-4FEB-ABA8-3A2788D74D9D}" presName="spaceRect" presStyleCnt="0"/>
      <dgm:spPr/>
    </dgm:pt>
    <dgm:pt modelId="{D878100C-7FA3-4E30-9095-2C891A2C7446}" type="pres">
      <dgm:prSet presAssocID="{66A2F4DF-30A9-4FEB-ABA8-3A2788D74D9D}" presName="textRect" presStyleLbl="revTx" presStyleIdx="0" presStyleCnt="2">
        <dgm:presLayoutVars>
          <dgm:chMax val="1"/>
          <dgm:chPref val="1"/>
        </dgm:presLayoutVars>
      </dgm:prSet>
      <dgm:spPr/>
    </dgm:pt>
    <dgm:pt modelId="{3BEB8089-9FBB-4A42-86CA-2FB5A2A77CF4}" type="pres">
      <dgm:prSet presAssocID="{BC85495A-092B-4FF2-BFA7-2F9B494C2180}" presName="sibTrans" presStyleCnt="0"/>
      <dgm:spPr/>
    </dgm:pt>
    <dgm:pt modelId="{3726E9B0-EBFC-4A8E-92B2-D0211AB00536}" type="pres">
      <dgm:prSet presAssocID="{B4104B88-6EB3-454B-ABD9-251C1EB84C44}" presName="compNode" presStyleCnt="0"/>
      <dgm:spPr/>
    </dgm:pt>
    <dgm:pt modelId="{8EF56C56-B279-425B-B67A-05016F54AAEC}" type="pres">
      <dgm:prSet presAssocID="{B4104B88-6EB3-454B-ABD9-251C1EB84C44}" presName="iconBgRect" presStyleLbl="bgShp" presStyleIdx="1" presStyleCnt="2"/>
      <dgm:spPr/>
    </dgm:pt>
    <dgm:pt modelId="{4F97844E-09B1-49BD-AECC-BC8DE9E1A778}" type="pres">
      <dgm:prSet presAssocID="{B4104B88-6EB3-454B-ABD9-251C1EB84C4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85C22502-AB0A-4C3E-A753-AE7B1F55043B}" type="pres">
      <dgm:prSet presAssocID="{B4104B88-6EB3-454B-ABD9-251C1EB84C44}" presName="spaceRect" presStyleCnt="0"/>
      <dgm:spPr/>
    </dgm:pt>
    <dgm:pt modelId="{4B100DDC-E464-4B71-BFAD-45C38EA35D8F}" type="pres">
      <dgm:prSet presAssocID="{B4104B88-6EB3-454B-ABD9-251C1EB84C4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4F2C504-7220-4B42-9CBE-536F1AD6946F}" srcId="{83F38CFE-2DE9-4F3E-A517-FFE10A14E013}" destId="{66A2F4DF-30A9-4FEB-ABA8-3A2788D74D9D}" srcOrd="0" destOrd="0" parTransId="{8A3A1EE6-0857-4D65-AEB6-A12D9B76A0EB}" sibTransId="{BC85495A-092B-4FF2-BFA7-2F9B494C2180}"/>
    <dgm:cxn modelId="{85EAC54D-BC34-41A5-A725-7CF87904DDCC}" type="presOf" srcId="{66A2F4DF-30A9-4FEB-ABA8-3A2788D74D9D}" destId="{D878100C-7FA3-4E30-9095-2C891A2C7446}" srcOrd="0" destOrd="0" presId="urn:microsoft.com/office/officeart/2018/5/layout/IconCircleLabelList"/>
    <dgm:cxn modelId="{195F554F-23E3-43AD-90BF-E40FEE6ED78E}" type="presOf" srcId="{83F38CFE-2DE9-4F3E-A517-FFE10A14E013}" destId="{1EAAF171-4D21-4873-9E2F-5F594DD415B0}" srcOrd="0" destOrd="0" presId="urn:microsoft.com/office/officeart/2018/5/layout/IconCircleLabelList"/>
    <dgm:cxn modelId="{4847B99D-8CA4-4321-B2C2-F880239C854A}" srcId="{83F38CFE-2DE9-4F3E-A517-FFE10A14E013}" destId="{B4104B88-6EB3-454B-ABD9-251C1EB84C44}" srcOrd="1" destOrd="0" parTransId="{22651A98-535E-45F1-AA08-C4A66D170173}" sibTransId="{115166CA-9DE9-4A12-AB87-E1268798B9E2}"/>
    <dgm:cxn modelId="{53EEE1B5-3081-4946-9E9C-385DBE7F189C}" type="presOf" srcId="{B4104B88-6EB3-454B-ABD9-251C1EB84C44}" destId="{4B100DDC-E464-4B71-BFAD-45C38EA35D8F}" srcOrd="0" destOrd="0" presId="urn:microsoft.com/office/officeart/2018/5/layout/IconCircleLabelList"/>
    <dgm:cxn modelId="{32319B28-AED4-48FB-B064-8279CED0951F}" type="presParOf" srcId="{1EAAF171-4D21-4873-9E2F-5F594DD415B0}" destId="{993F68DE-1195-47F0-B1BD-288BBD447C22}" srcOrd="0" destOrd="0" presId="urn:microsoft.com/office/officeart/2018/5/layout/IconCircleLabelList"/>
    <dgm:cxn modelId="{84320077-489B-41A1-86AE-94ED9DE90E68}" type="presParOf" srcId="{993F68DE-1195-47F0-B1BD-288BBD447C22}" destId="{4F94F971-F9B1-44BD-832A-CB80A8789D0D}" srcOrd="0" destOrd="0" presId="urn:microsoft.com/office/officeart/2018/5/layout/IconCircleLabelList"/>
    <dgm:cxn modelId="{6326BDEE-5F9B-4548-B908-EE577B90FF1C}" type="presParOf" srcId="{993F68DE-1195-47F0-B1BD-288BBD447C22}" destId="{815F58D3-900D-4CC6-B04C-216F98F0FEEE}" srcOrd="1" destOrd="0" presId="urn:microsoft.com/office/officeart/2018/5/layout/IconCircleLabelList"/>
    <dgm:cxn modelId="{1AF6E977-8622-4F45-B350-AF1FEA242816}" type="presParOf" srcId="{993F68DE-1195-47F0-B1BD-288BBD447C22}" destId="{2FFBE147-0884-4775-8BD3-28F49BD37CD7}" srcOrd="2" destOrd="0" presId="urn:microsoft.com/office/officeart/2018/5/layout/IconCircleLabelList"/>
    <dgm:cxn modelId="{5BCC46BF-3CA7-425C-8469-13A6EA8EAEBE}" type="presParOf" srcId="{993F68DE-1195-47F0-B1BD-288BBD447C22}" destId="{D878100C-7FA3-4E30-9095-2C891A2C7446}" srcOrd="3" destOrd="0" presId="urn:microsoft.com/office/officeart/2018/5/layout/IconCircleLabelList"/>
    <dgm:cxn modelId="{D74D7CA8-1461-4422-A0EC-F55387EB2115}" type="presParOf" srcId="{1EAAF171-4D21-4873-9E2F-5F594DD415B0}" destId="{3BEB8089-9FBB-4A42-86CA-2FB5A2A77CF4}" srcOrd="1" destOrd="0" presId="urn:microsoft.com/office/officeart/2018/5/layout/IconCircleLabelList"/>
    <dgm:cxn modelId="{95E38613-BD6E-40EA-B41D-19129E0C82C2}" type="presParOf" srcId="{1EAAF171-4D21-4873-9E2F-5F594DD415B0}" destId="{3726E9B0-EBFC-4A8E-92B2-D0211AB00536}" srcOrd="2" destOrd="0" presId="urn:microsoft.com/office/officeart/2018/5/layout/IconCircleLabelList"/>
    <dgm:cxn modelId="{42D9D170-E257-4232-83B5-BAA6CA3D6FFE}" type="presParOf" srcId="{3726E9B0-EBFC-4A8E-92B2-D0211AB00536}" destId="{8EF56C56-B279-425B-B67A-05016F54AAEC}" srcOrd="0" destOrd="0" presId="urn:microsoft.com/office/officeart/2018/5/layout/IconCircleLabelList"/>
    <dgm:cxn modelId="{D0AF2AE4-66A9-409E-B794-A092E56969AB}" type="presParOf" srcId="{3726E9B0-EBFC-4A8E-92B2-D0211AB00536}" destId="{4F97844E-09B1-49BD-AECC-BC8DE9E1A778}" srcOrd="1" destOrd="0" presId="urn:microsoft.com/office/officeart/2018/5/layout/IconCircleLabelList"/>
    <dgm:cxn modelId="{87B72679-C4FC-42FC-82F1-23AE18009832}" type="presParOf" srcId="{3726E9B0-EBFC-4A8E-92B2-D0211AB00536}" destId="{85C22502-AB0A-4C3E-A753-AE7B1F55043B}" srcOrd="2" destOrd="0" presId="urn:microsoft.com/office/officeart/2018/5/layout/IconCircleLabelList"/>
    <dgm:cxn modelId="{5D414551-910B-4971-BF8E-D09D46E54B11}" type="presParOf" srcId="{3726E9B0-EBFC-4A8E-92B2-D0211AB00536}" destId="{4B100DDC-E464-4B71-BFAD-45C38EA35D8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6370CEE-74C5-4C98-8DF6-9C39065B201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90C211E-7470-4D64-9B8E-3FE273CE6DE0}">
      <dgm:prSet/>
      <dgm:spPr/>
      <dgm:t>
        <a:bodyPr/>
        <a:lstStyle/>
        <a:p>
          <a:pPr>
            <a:defRPr cap="all"/>
          </a:pPr>
          <a:r>
            <a:rPr lang="en-US"/>
            <a:t>Show a scatter plot of Payload vs. Launch Site</a:t>
          </a:r>
        </a:p>
      </dgm:t>
    </dgm:pt>
    <dgm:pt modelId="{8D6B34BE-7F4F-497E-8484-9818BB1B5EE0}" type="parTrans" cxnId="{C3988D94-C4A3-48BC-9B1E-85D4E6059D1B}">
      <dgm:prSet/>
      <dgm:spPr/>
      <dgm:t>
        <a:bodyPr/>
        <a:lstStyle/>
        <a:p>
          <a:endParaRPr lang="en-US"/>
        </a:p>
      </dgm:t>
    </dgm:pt>
    <dgm:pt modelId="{6A09E825-8456-41A0-9F06-D2D89320C964}" type="sibTrans" cxnId="{C3988D94-C4A3-48BC-9B1E-85D4E6059D1B}">
      <dgm:prSet/>
      <dgm:spPr/>
      <dgm:t>
        <a:bodyPr/>
        <a:lstStyle/>
        <a:p>
          <a:endParaRPr lang="en-US"/>
        </a:p>
      </dgm:t>
    </dgm:pt>
    <dgm:pt modelId="{FA8CB1DD-42FC-4120-82F4-756CBF466DCA}">
      <dgm:prSet/>
      <dgm:spPr/>
      <dgm:t>
        <a:bodyPr/>
        <a:lstStyle/>
        <a:p>
          <a:pPr>
            <a:defRPr cap="all"/>
          </a:pPr>
          <a:r>
            <a:rPr lang="en-US"/>
            <a:t>Show the screenshot of the scatter plot with explanations</a:t>
          </a:r>
        </a:p>
      </dgm:t>
    </dgm:pt>
    <dgm:pt modelId="{543C6712-8C84-481E-99AE-FBEACE494701}" type="parTrans" cxnId="{739B47D0-C8D4-4295-BDF5-9EEA87C1016B}">
      <dgm:prSet/>
      <dgm:spPr/>
      <dgm:t>
        <a:bodyPr/>
        <a:lstStyle/>
        <a:p>
          <a:endParaRPr lang="en-US"/>
        </a:p>
      </dgm:t>
    </dgm:pt>
    <dgm:pt modelId="{B7C1E96A-239D-4E9F-BE96-8A5C3E181F33}" type="sibTrans" cxnId="{739B47D0-C8D4-4295-BDF5-9EEA87C1016B}">
      <dgm:prSet/>
      <dgm:spPr/>
      <dgm:t>
        <a:bodyPr/>
        <a:lstStyle/>
        <a:p>
          <a:endParaRPr lang="en-US"/>
        </a:p>
      </dgm:t>
    </dgm:pt>
    <dgm:pt modelId="{CC6AC4CF-B464-4E5E-9BB1-A5BC4D87E3A6}" type="pres">
      <dgm:prSet presAssocID="{56370CEE-74C5-4C98-8DF6-9C39065B2016}" presName="root" presStyleCnt="0">
        <dgm:presLayoutVars>
          <dgm:dir/>
          <dgm:resizeHandles val="exact"/>
        </dgm:presLayoutVars>
      </dgm:prSet>
      <dgm:spPr/>
    </dgm:pt>
    <dgm:pt modelId="{1F07FE0F-8646-40BA-BBD5-F620AF00A34B}" type="pres">
      <dgm:prSet presAssocID="{690C211E-7470-4D64-9B8E-3FE273CE6DE0}" presName="compNode" presStyleCnt="0"/>
      <dgm:spPr/>
    </dgm:pt>
    <dgm:pt modelId="{962CDDCB-0D53-463D-B12B-AEF85F11D55C}" type="pres">
      <dgm:prSet presAssocID="{690C211E-7470-4D64-9B8E-3FE273CE6DE0}" presName="iconBgRect" presStyleLbl="bgShp" presStyleIdx="0" presStyleCnt="2"/>
      <dgm:spPr/>
    </dgm:pt>
    <dgm:pt modelId="{7BDA5FFF-6C26-4CD1-9810-7D86E05B0845}" type="pres">
      <dgm:prSet presAssocID="{690C211E-7470-4D64-9B8E-3FE273CE6DE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601EC970-BF53-415C-9D9E-8932D1DD7AE1}" type="pres">
      <dgm:prSet presAssocID="{690C211E-7470-4D64-9B8E-3FE273CE6DE0}" presName="spaceRect" presStyleCnt="0"/>
      <dgm:spPr/>
    </dgm:pt>
    <dgm:pt modelId="{1DB53221-8629-40CC-8559-ACDF36CE5CDA}" type="pres">
      <dgm:prSet presAssocID="{690C211E-7470-4D64-9B8E-3FE273CE6DE0}" presName="textRect" presStyleLbl="revTx" presStyleIdx="0" presStyleCnt="2">
        <dgm:presLayoutVars>
          <dgm:chMax val="1"/>
          <dgm:chPref val="1"/>
        </dgm:presLayoutVars>
      </dgm:prSet>
      <dgm:spPr/>
    </dgm:pt>
    <dgm:pt modelId="{76492D33-0CB2-4B8E-8BC7-A15A9B58EA45}" type="pres">
      <dgm:prSet presAssocID="{6A09E825-8456-41A0-9F06-D2D89320C964}" presName="sibTrans" presStyleCnt="0"/>
      <dgm:spPr/>
    </dgm:pt>
    <dgm:pt modelId="{AD419229-01E3-4E5F-8824-A86326301362}" type="pres">
      <dgm:prSet presAssocID="{FA8CB1DD-42FC-4120-82F4-756CBF466DCA}" presName="compNode" presStyleCnt="0"/>
      <dgm:spPr/>
    </dgm:pt>
    <dgm:pt modelId="{8FD9D208-3BBC-4F63-B116-DB77539DF44C}" type="pres">
      <dgm:prSet presAssocID="{FA8CB1DD-42FC-4120-82F4-756CBF466DCA}" presName="iconBgRect" presStyleLbl="bgShp" presStyleIdx="1" presStyleCnt="2"/>
      <dgm:spPr/>
    </dgm:pt>
    <dgm:pt modelId="{7C588640-4806-4EAD-89DE-AF4B20CCCE70}" type="pres">
      <dgm:prSet presAssocID="{FA8CB1DD-42FC-4120-82F4-756CBF466DC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89AB5050-8C55-4F49-A64A-B5A28536BB48}" type="pres">
      <dgm:prSet presAssocID="{FA8CB1DD-42FC-4120-82F4-756CBF466DCA}" presName="spaceRect" presStyleCnt="0"/>
      <dgm:spPr/>
    </dgm:pt>
    <dgm:pt modelId="{8AFECE35-3658-4AA4-90F9-F5CD201E4ED3}" type="pres">
      <dgm:prSet presAssocID="{FA8CB1DD-42FC-4120-82F4-756CBF466DC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A85F14D-B662-42D2-BA36-B62C955C8F5E}" type="presOf" srcId="{690C211E-7470-4D64-9B8E-3FE273CE6DE0}" destId="{1DB53221-8629-40CC-8559-ACDF36CE5CDA}" srcOrd="0" destOrd="0" presId="urn:microsoft.com/office/officeart/2018/5/layout/IconCircleLabelList"/>
    <dgm:cxn modelId="{D41D126E-4FF7-4DC3-9A62-F235434ED407}" type="presOf" srcId="{56370CEE-74C5-4C98-8DF6-9C39065B2016}" destId="{CC6AC4CF-B464-4E5E-9BB1-A5BC4D87E3A6}" srcOrd="0" destOrd="0" presId="urn:microsoft.com/office/officeart/2018/5/layout/IconCircleLabelList"/>
    <dgm:cxn modelId="{C3988D94-C4A3-48BC-9B1E-85D4E6059D1B}" srcId="{56370CEE-74C5-4C98-8DF6-9C39065B2016}" destId="{690C211E-7470-4D64-9B8E-3FE273CE6DE0}" srcOrd="0" destOrd="0" parTransId="{8D6B34BE-7F4F-497E-8484-9818BB1B5EE0}" sibTransId="{6A09E825-8456-41A0-9F06-D2D89320C964}"/>
    <dgm:cxn modelId="{9481D494-9A11-4BF6-942D-EA4C94612AD1}" type="presOf" srcId="{FA8CB1DD-42FC-4120-82F4-756CBF466DCA}" destId="{8AFECE35-3658-4AA4-90F9-F5CD201E4ED3}" srcOrd="0" destOrd="0" presId="urn:microsoft.com/office/officeart/2018/5/layout/IconCircleLabelList"/>
    <dgm:cxn modelId="{739B47D0-C8D4-4295-BDF5-9EEA87C1016B}" srcId="{56370CEE-74C5-4C98-8DF6-9C39065B2016}" destId="{FA8CB1DD-42FC-4120-82F4-756CBF466DCA}" srcOrd="1" destOrd="0" parTransId="{543C6712-8C84-481E-99AE-FBEACE494701}" sibTransId="{B7C1E96A-239D-4E9F-BE96-8A5C3E181F33}"/>
    <dgm:cxn modelId="{BF4BF918-4E88-4735-BB60-9CF695701D0A}" type="presParOf" srcId="{CC6AC4CF-B464-4E5E-9BB1-A5BC4D87E3A6}" destId="{1F07FE0F-8646-40BA-BBD5-F620AF00A34B}" srcOrd="0" destOrd="0" presId="urn:microsoft.com/office/officeart/2018/5/layout/IconCircleLabelList"/>
    <dgm:cxn modelId="{6F495860-6B54-45F6-A2AE-F03D1A70F70A}" type="presParOf" srcId="{1F07FE0F-8646-40BA-BBD5-F620AF00A34B}" destId="{962CDDCB-0D53-463D-B12B-AEF85F11D55C}" srcOrd="0" destOrd="0" presId="urn:microsoft.com/office/officeart/2018/5/layout/IconCircleLabelList"/>
    <dgm:cxn modelId="{12315BC7-5CA3-4CF3-81D5-3C9F98767103}" type="presParOf" srcId="{1F07FE0F-8646-40BA-BBD5-F620AF00A34B}" destId="{7BDA5FFF-6C26-4CD1-9810-7D86E05B0845}" srcOrd="1" destOrd="0" presId="urn:microsoft.com/office/officeart/2018/5/layout/IconCircleLabelList"/>
    <dgm:cxn modelId="{6F419AB6-E337-40CB-9FE1-DD26CA05C797}" type="presParOf" srcId="{1F07FE0F-8646-40BA-BBD5-F620AF00A34B}" destId="{601EC970-BF53-415C-9D9E-8932D1DD7AE1}" srcOrd="2" destOrd="0" presId="urn:microsoft.com/office/officeart/2018/5/layout/IconCircleLabelList"/>
    <dgm:cxn modelId="{51075167-C6A8-4BB4-8F01-FAEC2CB3D051}" type="presParOf" srcId="{1F07FE0F-8646-40BA-BBD5-F620AF00A34B}" destId="{1DB53221-8629-40CC-8559-ACDF36CE5CDA}" srcOrd="3" destOrd="0" presId="urn:microsoft.com/office/officeart/2018/5/layout/IconCircleLabelList"/>
    <dgm:cxn modelId="{00896824-77D1-470C-9377-77666BC91195}" type="presParOf" srcId="{CC6AC4CF-B464-4E5E-9BB1-A5BC4D87E3A6}" destId="{76492D33-0CB2-4B8E-8BC7-A15A9B58EA45}" srcOrd="1" destOrd="0" presId="urn:microsoft.com/office/officeart/2018/5/layout/IconCircleLabelList"/>
    <dgm:cxn modelId="{804F8B03-C164-46DB-AF64-CBCF1961E7DF}" type="presParOf" srcId="{CC6AC4CF-B464-4E5E-9BB1-A5BC4D87E3A6}" destId="{AD419229-01E3-4E5F-8824-A86326301362}" srcOrd="2" destOrd="0" presId="urn:microsoft.com/office/officeart/2018/5/layout/IconCircleLabelList"/>
    <dgm:cxn modelId="{E81C5CC5-8A92-4F77-8B84-FB4AC1E0202F}" type="presParOf" srcId="{AD419229-01E3-4E5F-8824-A86326301362}" destId="{8FD9D208-3BBC-4F63-B116-DB77539DF44C}" srcOrd="0" destOrd="0" presId="urn:microsoft.com/office/officeart/2018/5/layout/IconCircleLabelList"/>
    <dgm:cxn modelId="{EE5CED72-0166-401D-A1AD-D0F945B6FF88}" type="presParOf" srcId="{AD419229-01E3-4E5F-8824-A86326301362}" destId="{7C588640-4806-4EAD-89DE-AF4B20CCCE70}" srcOrd="1" destOrd="0" presId="urn:microsoft.com/office/officeart/2018/5/layout/IconCircleLabelList"/>
    <dgm:cxn modelId="{59AE9116-0D8B-4CA3-8CCA-8A55AFA8CA62}" type="presParOf" srcId="{AD419229-01E3-4E5F-8824-A86326301362}" destId="{89AB5050-8C55-4F49-A64A-B5A28536BB48}" srcOrd="2" destOrd="0" presId="urn:microsoft.com/office/officeart/2018/5/layout/IconCircleLabelList"/>
    <dgm:cxn modelId="{DED9499A-976D-4BF2-8569-4C78FB8784C9}" type="presParOf" srcId="{AD419229-01E3-4E5F-8824-A86326301362}" destId="{8AFECE35-3658-4AA4-90F9-F5CD201E4ED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3E72A2B-BA8A-4056-9AF3-2F1AC87860E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90DEDCC-959E-47ED-89E7-9C9D7A949AD0}">
      <dgm:prSet/>
      <dgm:spPr/>
      <dgm:t>
        <a:bodyPr/>
        <a:lstStyle/>
        <a:p>
          <a:pPr>
            <a:defRPr cap="all"/>
          </a:pPr>
          <a:r>
            <a:rPr lang="en-US"/>
            <a:t>Show a bar chart for the success rate of each orbit type</a:t>
          </a:r>
        </a:p>
      </dgm:t>
    </dgm:pt>
    <dgm:pt modelId="{95BECBBB-CD5A-4467-9A80-DF38D0FE6C3A}" type="parTrans" cxnId="{B045812F-0C29-4569-A9D2-2A117CF0C343}">
      <dgm:prSet/>
      <dgm:spPr/>
      <dgm:t>
        <a:bodyPr/>
        <a:lstStyle/>
        <a:p>
          <a:endParaRPr lang="en-US"/>
        </a:p>
      </dgm:t>
    </dgm:pt>
    <dgm:pt modelId="{8673AC29-382B-4A38-9452-1C1D4530A59E}" type="sibTrans" cxnId="{B045812F-0C29-4569-A9D2-2A117CF0C343}">
      <dgm:prSet/>
      <dgm:spPr/>
      <dgm:t>
        <a:bodyPr/>
        <a:lstStyle/>
        <a:p>
          <a:endParaRPr lang="en-US"/>
        </a:p>
      </dgm:t>
    </dgm:pt>
    <dgm:pt modelId="{6EFDB032-D565-4AB4-A149-52D83AC4A4DE}">
      <dgm:prSet/>
      <dgm:spPr/>
      <dgm:t>
        <a:bodyPr/>
        <a:lstStyle/>
        <a:p>
          <a:pPr>
            <a:defRPr cap="all"/>
          </a:pPr>
          <a:r>
            <a:rPr lang="en-US"/>
            <a:t>Show the screenshot of the scatter plot with explanations</a:t>
          </a:r>
        </a:p>
      </dgm:t>
    </dgm:pt>
    <dgm:pt modelId="{6CF604B5-FDE3-4217-BFF9-5BFED4C3C9A1}" type="parTrans" cxnId="{186394B7-09AB-464C-864C-1E70F5F9CB67}">
      <dgm:prSet/>
      <dgm:spPr/>
      <dgm:t>
        <a:bodyPr/>
        <a:lstStyle/>
        <a:p>
          <a:endParaRPr lang="en-US"/>
        </a:p>
      </dgm:t>
    </dgm:pt>
    <dgm:pt modelId="{DDE24CB4-5283-4A84-A472-D4E0386E5178}" type="sibTrans" cxnId="{186394B7-09AB-464C-864C-1E70F5F9CB67}">
      <dgm:prSet/>
      <dgm:spPr/>
      <dgm:t>
        <a:bodyPr/>
        <a:lstStyle/>
        <a:p>
          <a:endParaRPr lang="en-US"/>
        </a:p>
      </dgm:t>
    </dgm:pt>
    <dgm:pt modelId="{3260BF5E-2222-47FC-802C-23E2CA3DD801}" type="pres">
      <dgm:prSet presAssocID="{E3E72A2B-BA8A-4056-9AF3-2F1AC87860ED}" presName="root" presStyleCnt="0">
        <dgm:presLayoutVars>
          <dgm:dir/>
          <dgm:resizeHandles val="exact"/>
        </dgm:presLayoutVars>
      </dgm:prSet>
      <dgm:spPr/>
    </dgm:pt>
    <dgm:pt modelId="{4AA77C5C-685A-4DA3-B98C-BD2F28B2D9FA}" type="pres">
      <dgm:prSet presAssocID="{590DEDCC-959E-47ED-89E7-9C9D7A949AD0}" presName="compNode" presStyleCnt="0"/>
      <dgm:spPr/>
    </dgm:pt>
    <dgm:pt modelId="{52355AA8-DD10-4485-ADC9-AC7E455A8D21}" type="pres">
      <dgm:prSet presAssocID="{590DEDCC-959E-47ED-89E7-9C9D7A949AD0}" presName="iconBgRect" presStyleLbl="bgShp" presStyleIdx="0" presStyleCnt="2"/>
      <dgm:spPr/>
    </dgm:pt>
    <dgm:pt modelId="{AA61F069-99B4-4F71-8391-3CF782D7ED13}" type="pres">
      <dgm:prSet presAssocID="{590DEDCC-959E-47ED-89E7-9C9D7A949AD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D2BA442C-217E-4996-8F72-E9D12A8F25E6}" type="pres">
      <dgm:prSet presAssocID="{590DEDCC-959E-47ED-89E7-9C9D7A949AD0}" presName="spaceRect" presStyleCnt="0"/>
      <dgm:spPr/>
    </dgm:pt>
    <dgm:pt modelId="{377B6716-BD8F-45C8-BD98-9B224C97F17F}" type="pres">
      <dgm:prSet presAssocID="{590DEDCC-959E-47ED-89E7-9C9D7A949AD0}" presName="textRect" presStyleLbl="revTx" presStyleIdx="0" presStyleCnt="2">
        <dgm:presLayoutVars>
          <dgm:chMax val="1"/>
          <dgm:chPref val="1"/>
        </dgm:presLayoutVars>
      </dgm:prSet>
      <dgm:spPr/>
    </dgm:pt>
    <dgm:pt modelId="{4502E720-B73B-4CAD-904E-C488FACBEB25}" type="pres">
      <dgm:prSet presAssocID="{8673AC29-382B-4A38-9452-1C1D4530A59E}" presName="sibTrans" presStyleCnt="0"/>
      <dgm:spPr/>
    </dgm:pt>
    <dgm:pt modelId="{C2875235-A6E4-4FFF-9901-D238123E87AF}" type="pres">
      <dgm:prSet presAssocID="{6EFDB032-D565-4AB4-A149-52D83AC4A4DE}" presName="compNode" presStyleCnt="0"/>
      <dgm:spPr/>
    </dgm:pt>
    <dgm:pt modelId="{9C800FC2-E4CB-425C-96DA-53E97C7C3ADB}" type="pres">
      <dgm:prSet presAssocID="{6EFDB032-D565-4AB4-A149-52D83AC4A4DE}" presName="iconBgRect" presStyleLbl="bgShp" presStyleIdx="1" presStyleCnt="2"/>
      <dgm:spPr/>
    </dgm:pt>
    <dgm:pt modelId="{33A4F1DA-8017-4936-A2DA-22BB3DF01386}" type="pres">
      <dgm:prSet presAssocID="{6EFDB032-D565-4AB4-A149-52D83AC4A4D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E5170816-D9A2-4A0E-9B1F-E9B174B5D42A}" type="pres">
      <dgm:prSet presAssocID="{6EFDB032-D565-4AB4-A149-52D83AC4A4DE}" presName="spaceRect" presStyleCnt="0"/>
      <dgm:spPr/>
    </dgm:pt>
    <dgm:pt modelId="{58843786-9236-4693-B108-918DDECB17E2}" type="pres">
      <dgm:prSet presAssocID="{6EFDB032-D565-4AB4-A149-52D83AC4A4D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045812F-0C29-4569-A9D2-2A117CF0C343}" srcId="{E3E72A2B-BA8A-4056-9AF3-2F1AC87860ED}" destId="{590DEDCC-959E-47ED-89E7-9C9D7A949AD0}" srcOrd="0" destOrd="0" parTransId="{95BECBBB-CD5A-4467-9A80-DF38D0FE6C3A}" sibTransId="{8673AC29-382B-4A38-9452-1C1D4530A59E}"/>
    <dgm:cxn modelId="{21415933-DC39-4FEF-A092-961A67A88851}" type="presOf" srcId="{590DEDCC-959E-47ED-89E7-9C9D7A949AD0}" destId="{377B6716-BD8F-45C8-BD98-9B224C97F17F}" srcOrd="0" destOrd="0" presId="urn:microsoft.com/office/officeart/2018/5/layout/IconCircleLabelList"/>
    <dgm:cxn modelId="{637A4B43-99D4-4BD2-910B-ADE3053CB443}" type="presOf" srcId="{6EFDB032-D565-4AB4-A149-52D83AC4A4DE}" destId="{58843786-9236-4693-B108-918DDECB17E2}" srcOrd="0" destOrd="0" presId="urn:microsoft.com/office/officeart/2018/5/layout/IconCircleLabelList"/>
    <dgm:cxn modelId="{D32DEA50-9A40-472B-93E3-329B152016A6}" type="presOf" srcId="{E3E72A2B-BA8A-4056-9AF3-2F1AC87860ED}" destId="{3260BF5E-2222-47FC-802C-23E2CA3DD801}" srcOrd="0" destOrd="0" presId="urn:microsoft.com/office/officeart/2018/5/layout/IconCircleLabelList"/>
    <dgm:cxn modelId="{186394B7-09AB-464C-864C-1E70F5F9CB67}" srcId="{E3E72A2B-BA8A-4056-9AF3-2F1AC87860ED}" destId="{6EFDB032-D565-4AB4-A149-52D83AC4A4DE}" srcOrd="1" destOrd="0" parTransId="{6CF604B5-FDE3-4217-BFF9-5BFED4C3C9A1}" sibTransId="{DDE24CB4-5283-4A84-A472-D4E0386E5178}"/>
    <dgm:cxn modelId="{871A7380-C79B-4A67-9BCE-FDC55D298C1C}" type="presParOf" srcId="{3260BF5E-2222-47FC-802C-23E2CA3DD801}" destId="{4AA77C5C-685A-4DA3-B98C-BD2F28B2D9FA}" srcOrd="0" destOrd="0" presId="urn:microsoft.com/office/officeart/2018/5/layout/IconCircleLabelList"/>
    <dgm:cxn modelId="{12A8A30B-E04A-4CB3-B96B-B03CEC650257}" type="presParOf" srcId="{4AA77C5C-685A-4DA3-B98C-BD2F28B2D9FA}" destId="{52355AA8-DD10-4485-ADC9-AC7E455A8D21}" srcOrd="0" destOrd="0" presId="urn:microsoft.com/office/officeart/2018/5/layout/IconCircleLabelList"/>
    <dgm:cxn modelId="{A300670C-7E73-49B8-B846-A9E2E591E2F9}" type="presParOf" srcId="{4AA77C5C-685A-4DA3-B98C-BD2F28B2D9FA}" destId="{AA61F069-99B4-4F71-8391-3CF782D7ED13}" srcOrd="1" destOrd="0" presId="urn:microsoft.com/office/officeart/2018/5/layout/IconCircleLabelList"/>
    <dgm:cxn modelId="{393680B3-8DE2-4DE2-B7D2-58A25DCCCA2E}" type="presParOf" srcId="{4AA77C5C-685A-4DA3-B98C-BD2F28B2D9FA}" destId="{D2BA442C-217E-4996-8F72-E9D12A8F25E6}" srcOrd="2" destOrd="0" presId="urn:microsoft.com/office/officeart/2018/5/layout/IconCircleLabelList"/>
    <dgm:cxn modelId="{23A07447-8B79-448B-BB22-26887390045C}" type="presParOf" srcId="{4AA77C5C-685A-4DA3-B98C-BD2F28B2D9FA}" destId="{377B6716-BD8F-45C8-BD98-9B224C97F17F}" srcOrd="3" destOrd="0" presId="urn:microsoft.com/office/officeart/2018/5/layout/IconCircleLabelList"/>
    <dgm:cxn modelId="{B8B037A8-8753-4096-B3CC-CFFEF7E8A93E}" type="presParOf" srcId="{3260BF5E-2222-47FC-802C-23E2CA3DD801}" destId="{4502E720-B73B-4CAD-904E-C488FACBEB25}" srcOrd="1" destOrd="0" presId="urn:microsoft.com/office/officeart/2018/5/layout/IconCircleLabelList"/>
    <dgm:cxn modelId="{639AD829-B5BA-4CA1-A749-A324E958E500}" type="presParOf" srcId="{3260BF5E-2222-47FC-802C-23E2CA3DD801}" destId="{C2875235-A6E4-4FFF-9901-D238123E87AF}" srcOrd="2" destOrd="0" presId="urn:microsoft.com/office/officeart/2018/5/layout/IconCircleLabelList"/>
    <dgm:cxn modelId="{82168235-8DC1-4460-9E35-16D14E24F102}" type="presParOf" srcId="{C2875235-A6E4-4FFF-9901-D238123E87AF}" destId="{9C800FC2-E4CB-425C-96DA-53E97C7C3ADB}" srcOrd="0" destOrd="0" presId="urn:microsoft.com/office/officeart/2018/5/layout/IconCircleLabelList"/>
    <dgm:cxn modelId="{49A860D6-FA4A-4A89-9A10-DF147F993900}" type="presParOf" srcId="{C2875235-A6E4-4FFF-9901-D238123E87AF}" destId="{33A4F1DA-8017-4936-A2DA-22BB3DF01386}" srcOrd="1" destOrd="0" presId="urn:microsoft.com/office/officeart/2018/5/layout/IconCircleLabelList"/>
    <dgm:cxn modelId="{05D3518E-4C67-4EBE-8320-90E873923762}" type="presParOf" srcId="{C2875235-A6E4-4FFF-9901-D238123E87AF}" destId="{E5170816-D9A2-4A0E-9B1F-E9B174B5D42A}" srcOrd="2" destOrd="0" presId="urn:microsoft.com/office/officeart/2018/5/layout/IconCircleLabelList"/>
    <dgm:cxn modelId="{61D68FE3-AB31-43B0-95C6-E32F7F0A2890}" type="presParOf" srcId="{C2875235-A6E4-4FFF-9901-D238123E87AF}" destId="{58843786-9236-4693-B108-918DDECB17E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90BADCE-10A2-41A9-9AAB-970892C11D2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446101C-CF5B-4D02-A4A1-5DEA998D0BB6}">
      <dgm:prSet/>
      <dgm:spPr/>
      <dgm:t>
        <a:bodyPr/>
        <a:lstStyle/>
        <a:p>
          <a:pPr>
            <a:defRPr cap="all"/>
          </a:pPr>
          <a:r>
            <a:rPr lang="en-US"/>
            <a:t>Show a scatter point of Flight number vs. Orbit type</a:t>
          </a:r>
        </a:p>
      </dgm:t>
    </dgm:pt>
    <dgm:pt modelId="{876D0EBB-49D4-4E05-9DDF-B6FBFA4D4C3C}" type="parTrans" cxnId="{585DFF76-5ED7-48F7-BBC0-1CC4A4651161}">
      <dgm:prSet/>
      <dgm:spPr/>
      <dgm:t>
        <a:bodyPr/>
        <a:lstStyle/>
        <a:p>
          <a:endParaRPr lang="en-US"/>
        </a:p>
      </dgm:t>
    </dgm:pt>
    <dgm:pt modelId="{85D231FA-E948-41CB-8FE4-5C96CF0DDDAF}" type="sibTrans" cxnId="{585DFF76-5ED7-48F7-BBC0-1CC4A4651161}">
      <dgm:prSet/>
      <dgm:spPr/>
      <dgm:t>
        <a:bodyPr/>
        <a:lstStyle/>
        <a:p>
          <a:endParaRPr lang="en-US"/>
        </a:p>
      </dgm:t>
    </dgm:pt>
    <dgm:pt modelId="{30ABB6AB-8A0C-447B-8F37-BC122CE37997}">
      <dgm:prSet/>
      <dgm:spPr/>
      <dgm:t>
        <a:bodyPr/>
        <a:lstStyle/>
        <a:p>
          <a:pPr>
            <a:defRPr cap="all"/>
          </a:pPr>
          <a:r>
            <a:rPr lang="en-US"/>
            <a:t>Show the screenshot of the scatter plot with explanations</a:t>
          </a:r>
        </a:p>
      </dgm:t>
    </dgm:pt>
    <dgm:pt modelId="{68BDBADA-CA6D-41D0-B356-02D46B65EFC9}" type="parTrans" cxnId="{547B9546-85D1-4F9E-94FE-E64CEFC1DC35}">
      <dgm:prSet/>
      <dgm:spPr/>
      <dgm:t>
        <a:bodyPr/>
        <a:lstStyle/>
        <a:p>
          <a:endParaRPr lang="en-US"/>
        </a:p>
      </dgm:t>
    </dgm:pt>
    <dgm:pt modelId="{04228E6A-82FA-401E-9304-6C195BECAE52}" type="sibTrans" cxnId="{547B9546-85D1-4F9E-94FE-E64CEFC1DC35}">
      <dgm:prSet/>
      <dgm:spPr/>
      <dgm:t>
        <a:bodyPr/>
        <a:lstStyle/>
        <a:p>
          <a:endParaRPr lang="en-US"/>
        </a:p>
      </dgm:t>
    </dgm:pt>
    <dgm:pt modelId="{3D312D34-1C80-4251-838C-376688887000}" type="pres">
      <dgm:prSet presAssocID="{A90BADCE-10A2-41A9-9AAB-970892C11D20}" presName="root" presStyleCnt="0">
        <dgm:presLayoutVars>
          <dgm:dir/>
          <dgm:resizeHandles val="exact"/>
        </dgm:presLayoutVars>
      </dgm:prSet>
      <dgm:spPr/>
    </dgm:pt>
    <dgm:pt modelId="{BE35C082-1B1B-472C-B92B-DE37786B3240}" type="pres">
      <dgm:prSet presAssocID="{A446101C-CF5B-4D02-A4A1-5DEA998D0BB6}" presName="compNode" presStyleCnt="0"/>
      <dgm:spPr/>
    </dgm:pt>
    <dgm:pt modelId="{949ADFB4-43C7-475C-A84C-43D766076732}" type="pres">
      <dgm:prSet presAssocID="{A446101C-CF5B-4D02-A4A1-5DEA998D0BB6}" presName="iconBgRect" presStyleLbl="bgShp" presStyleIdx="0" presStyleCnt="2"/>
      <dgm:spPr/>
    </dgm:pt>
    <dgm:pt modelId="{B87B71B2-36E3-4DE9-8FEA-D9F08EC1DB51}" type="pres">
      <dgm:prSet presAssocID="{A446101C-CF5B-4D02-A4A1-5DEA998D0BB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1854D28B-434A-44FE-BA0C-62189C0574B8}" type="pres">
      <dgm:prSet presAssocID="{A446101C-CF5B-4D02-A4A1-5DEA998D0BB6}" presName="spaceRect" presStyleCnt="0"/>
      <dgm:spPr/>
    </dgm:pt>
    <dgm:pt modelId="{E09DB372-4041-48A7-B2AA-307C570025C1}" type="pres">
      <dgm:prSet presAssocID="{A446101C-CF5B-4D02-A4A1-5DEA998D0BB6}" presName="textRect" presStyleLbl="revTx" presStyleIdx="0" presStyleCnt="2">
        <dgm:presLayoutVars>
          <dgm:chMax val="1"/>
          <dgm:chPref val="1"/>
        </dgm:presLayoutVars>
      </dgm:prSet>
      <dgm:spPr/>
    </dgm:pt>
    <dgm:pt modelId="{35EB2616-26CE-494B-894C-E747F03EF289}" type="pres">
      <dgm:prSet presAssocID="{85D231FA-E948-41CB-8FE4-5C96CF0DDDAF}" presName="sibTrans" presStyleCnt="0"/>
      <dgm:spPr/>
    </dgm:pt>
    <dgm:pt modelId="{F557B7FE-7AAA-480F-831E-A37C7E756485}" type="pres">
      <dgm:prSet presAssocID="{30ABB6AB-8A0C-447B-8F37-BC122CE37997}" presName="compNode" presStyleCnt="0"/>
      <dgm:spPr/>
    </dgm:pt>
    <dgm:pt modelId="{232039E1-3B15-46D0-834C-6E7076AD21B1}" type="pres">
      <dgm:prSet presAssocID="{30ABB6AB-8A0C-447B-8F37-BC122CE37997}" presName="iconBgRect" presStyleLbl="bgShp" presStyleIdx="1" presStyleCnt="2"/>
      <dgm:spPr/>
    </dgm:pt>
    <dgm:pt modelId="{ABAE4AD9-C94F-43CE-AD96-C02F0EF14B2D}" type="pres">
      <dgm:prSet presAssocID="{30ABB6AB-8A0C-447B-8F37-BC122CE3799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6057C56F-A47F-4410-AFA0-B71869A7B605}" type="pres">
      <dgm:prSet presAssocID="{30ABB6AB-8A0C-447B-8F37-BC122CE37997}" presName="spaceRect" presStyleCnt="0"/>
      <dgm:spPr/>
    </dgm:pt>
    <dgm:pt modelId="{E6022E56-02B5-44C8-AB5A-FDA2FF178222}" type="pres">
      <dgm:prSet presAssocID="{30ABB6AB-8A0C-447B-8F37-BC122CE3799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D047E3C-1F35-43A5-AA86-CD847700D510}" type="presOf" srcId="{A90BADCE-10A2-41A9-9AAB-970892C11D20}" destId="{3D312D34-1C80-4251-838C-376688887000}" srcOrd="0" destOrd="0" presId="urn:microsoft.com/office/officeart/2018/5/layout/IconCircleLabelList"/>
    <dgm:cxn modelId="{547B9546-85D1-4F9E-94FE-E64CEFC1DC35}" srcId="{A90BADCE-10A2-41A9-9AAB-970892C11D20}" destId="{30ABB6AB-8A0C-447B-8F37-BC122CE37997}" srcOrd="1" destOrd="0" parTransId="{68BDBADA-CA6D-41D0-B356-02D46B65EFC9}" sibTransId="{04228E6A-82FA-401E-9304-6C195BECAE52}"/>
    <dgm:cxn modelId="{7E6A9472-F25E-4D11-A294-C7D8DAEEEA79}" type="presOf" srcId="{30ABB6AB-8A0C-447B-8F37-BC122CE37997}" destId="{E6022E56-02B5-44C8-AB5A-FDA2FF178222}" srcOrd="0" destOrd="0" presId="urn:microsoft.com/office/officeart/2018/5/layout/IconCircleLabelList"/>
    <dgm:cxn modelId="{585DFF76-5ED7-48F7-BBC0-1CC4A4651161}" srcId="{A90BADCE-10A2-41A9-9AAB-970892C11D20}" destId="{A446101C-CF5B-4D02-A4A1-5DEA998D0BB6}" srcOrd="0" destOrd="0" parTransId="{876D0EBB-49D4-4E05-9DDF-B6FBFA4D4C3C}" sibTransId="{85D231FA-E948-41CB-8FE4-5C96CF0DDDAF}"/>
    <dgm:cxn modelId="{BB45E0B3-F4EF-4F3C-BF9E-42D92366DB68}" type="presOf" srcId="{A446101C-CF5B-4D02-A4A1-5DEA998D0BB6}" destId="{E09DB372-4041-48A7-B2AA-307C570025C1}" srcOrd="0" destOrd="0" presId="urn:microsoft.com/office/officeart/2018/5/layout/IconCircleLabelList"/>
    <dgm:cxn modelId="{29ECC471-7005-45E2-AD90-D8A296147BCD}" type="presParOf" srcId="{3D312D34-1C80-4251-838C-376688887000}" destId="{BE35C082-1B1B-472C-B92B-DE37786B3240}" srcOrd="0" destOrd="0" presId="urn:microsoft.com/office/officeart/2018/5/layout/IconCircleLabelList"/>
    <dgm:cxn modelId="{64F8AE96-8AED-40A4-AF78-E4BBBD96D1D8}" type="presParOf" srcId="{BE35C082-1B1B-472C-B92B-DE37786B3240}" destId="{949ADFB4-43C7-475C-A84C-43D766076732}" srcOrd="0" destOrd="0" presId="urn:microsoft.com/office/officeart/2018/5/layout/IconCircleLabelList"/>
    <dgm:cxn modelId="{8B65D21F-5F3F-4597-A099-8836BAA39CFC}" type="presParOf" srcId="{BE35C082-1B1B-472C-B92B-DE37786B3240}" destId="{B87B71B2-36E3-4DE9-8FEA-D9F08EC1DB51}" srcOrd="1" destOrd="0" presId="urn:microsoft.com/office/officeart/2018/5/layout/IconCircleLabelList"/>
    <dgm:cxn modelId="{CEFFEAA2-9046-454E-A7D3-7D5D3C63AE51}" type="presParOf" srcId="{BE35C082-1B1B-472C-B92B-DE37786B3240}" destId="{1854D28B-434A-44FE-BA0C-62189C0574B8}" srcOrd="2" destOrd="0" presId="urn:microsoft.com/office/officeart/2018/5/layout/IconCircleLabelList"/>
    <dgm:cxn modelId="{5836C598-984E-4BAD-B0C5-B6ED7FCC8A8E}" type="presParOf" srcId="{BE35C082-1B1B-472C-B92B-DE37786B3240}" destId="{E09DB372-4041-48A7-B2AA-307C570025C1}" srcOrd="3" destOrd="0" presId="urn:microsoft.com/office/officeart/2018/5/layout/IconCircleLabelList"/>
    <dgm:cxn modelId="{FA2840FD-EA11-44DB-8B26-FB62C5290A0C}" type="presParOf" srcId="{3D312D34-1C80-4251-838C-376688887000}" destId="{35EB2616-26CE-494B-894C-E747F03EF289}" srcOrd="1" destOrd="0" presId="urn:microsoft.com/office/officeart/2018/5/layout/IconCircleLabelList"/>
    <dgm:cxn modelId="{45B33CC2-5562-4B77-9F11-A5390033BC96}" type="presParOf" srcId="{3D312D34-1C80-4251-838C-376688887000}" destId="{F557B7FE-7AAA-480F-831E-A37C7E756485}" srcOrd="2" destOrd="0" presId="urn:microsoft.com/office/officeart/2018/5/layout/IconCircleLabelList"/>
    <dgm:cxn modelId="{212C366C-609E-4968-BCB5-4006AC8BF942}" type="presParOf" srcId="{F557B7FE-7AAA-480F-831E-A37C7E756485}" destId="{232039E1-3B15-46D0-834C-6E7076AD21B1}" srcOrd="0" destOrd="0" presId="urn:microsoft.com/office/officeart/2018/5/layout/IconCircleLabelList"/>
    <dgm:cxn modelId="{8C80BCBB-B97F-49D8-88CF-ADC59FB02FFE}" type="presParOf" srcId="{F557B7FE-7AAA-480F-831E-A37C7E756485}" destId="{ABAE4AD9-C94F-43CE-AD96-C02F0EF14B2D}" srcOrd="1" destOrd="0" presId="urn:microsoft.com/office/officeart/2018/5/layout/IconCircleLabelList"/>
    <dgm:cxn modelId="{48C44DF2-3A27-413B-A4A7-ADC65CE5AA0E}" type="presParOf" srcId="{F557B7FE-7AAA-480F-831E-A37C7E756485}" destId="{6057C56F-A47F-4410-AFA0-B71869A7B605}" srcOrd="2" destOrd="0" presId="urn:microsoft.com/office/officeart/2018/5/layout/IconCircleLabelList"/>
    <dgm:cxn modelId="{ED3F453D-FD1D-4996-AFD7-02125CE487DA}" type="presParOf" srcId="{F557B7FE-7AAA-480F-831E-A37C7E756485}" destId="{E6022E56-02B5-44C8-AB5A-FDA2FF17822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284D2D1-8390-4658-8BFD-DC17155F6F7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11BCCF0-2601-4352-A73E-1D261C41F3FA}">
      <dgm:prSet/>
      <dgm:spPr/>
      <dgm:t>
        <a:bodyPr/>
        <a:lstStyle/>
        <a:p>
          <a:r>
            <a:rPr lang="en-US"/>
            <a:t>Show a scatter point of payload vs. orbit type</a:t>
          </a:r>
        </a:p>
      </dgm:t>
    </dgm:pt>
    <dgm:pt modelId="{45D6C6D4-4849-4C7D-A9B7-3DA73B19CB70}" type="parTrans" cxnId="{FFDA527C-8686-48B8-9890-FBFBD06511E7}">
      <dgm:prSet/>
      <dgm:spPr/>
      <dgm:t>
        <a:bodyPr/>
        <a:lstStyle/>
        <a:p>
          <a:endParaRPr lang="en-US"/>
        </a:p>
      </dgm:t>
    </dgm:pt>
    <dgm:pt modelId="{3FC65C9F-D189-4430-A05B-17634B1CD4C5}" type="sibTrans" cxnId="{FFDA527C-8686-48B8-9890-FBFBD06511E7}">
      <dgm:prSet/>
      <dgm:spPr/>
      <dgm:t>
        <a:bodyPr/>
        <a:lstStyle/>
        <a:p>
          <a:endParaRPr lang="en-US"/>
        </a:p>
      </dgm:t>
    </dgm:pt>
    <dgm:pt modelId="{1A5918BD-2DB0-49F4-B91D-54A14709289A}">
      <dgm:prSet/>
      <dgm:spPr/>
      <dgm:t>
        <a:bodyPr/>
        <a:lstStyle/>
        <a:p>
          <a:r>
            <a:rPr lang="en-US"/>
            <a:t>Show the screenshot of the scatter plot with explanations</a:t>
          </a:r>
        </a:p>
      </dgm:t>
    </dgm:pt>
    <dgm:pt modelId="{D2AC726A-467D-407C-8DE1-E8F59B2FDB52}" type="parTrans" cxnId="{E7311FE6-E628-4AA8-8548-DE8258177A99}">
      <dgm:prSet/>
      <dgm:spPr/>
      <dgm:t>
        <a:bodyPr/>
        <a:lstStyle/>
        <a:p>
          <a:endParaRPr lang="en-US"/>
        </a:p>
      </dgm:t>
    </dgm:pt>
    <dgm:pt modelId="{BA745B4F-1999-47DE-887A-B19531BCC6BF}" type="sibTrans" cxnId="{E7311FE6-E628-4AA8-8548-DE8258177A99}">
      <dgm:prSet/>
      <dgm:spPr/>
      <dgm:t>
        <a:bodyPr/>
        <a:lstStyle/>
        <a:p>
          <a:endParaRPr lang="en-US"/>
        </a:p>
      </dgm:t>
    </dgm:pt>
    <dgm:pt modelId="{CEE848AC-9AD8-4A4F-BDF4-D58BCEC0556F}" type="pres">
      <dgm:prSet presAssocID="{4284D2D1-8390-4658-8BFD-DC17155F6F71}" presName="root" presStyleCnt="0">
        <dgm:presLayoutVars>
          <dgm:dir/>
          <dgm:resizeHandles val="exact"/>
        </dgm:presLayoutVars>
      </dgm:prSet>
      <dgm:spPr/>
    </dgm:pt>
    <dgm:pt modelId="{90CF5042-93DA-4F60-A026-33D6BB8975DA}" type="pres">
      <dgm:prSet presAssocID="{4284D2D1-8390-4658-8BFD-DC17155F6F71}" presName="container" presStyleCnt="0">
        <dgm:presLayoutVars>
          <dgm:dir/>
          <dgm:resizeHandles val="exact"/>
        </dgm:presLayoutVars>
      </dgm:prSet>
      <dgm:spPr/>
    </dgm:pt>
    <dgm:pt modelId="{DA589B08-E164-4109-BCDA-E97969B60F66}" type="pres">
      <dgm:prSet presAssocID="{711BCCF0-2601-4352-A73E-1D261C41F3FA}" presName="compNode" presStyleCnt="0"/>
      <dgm:spPr/>
    </dgm:pt>
    <dgm:pt modelId="{E1C53289-2365-4154-A51B-690A061F37AD}" type="pres">
      <dgm:prSet presAssocID="{711BCCF0-2601-4352-A73E-1D261C41F3FA}" presName="iconBgRect" presStyleLbl="bgShp" presStyleIdx="0" presStyleCnt="2"/>
      <dgm:spPr/>
    </dgm:pt>
    <dgm:pt modelId="{A52497EC-54A3-468B-B8D2-E2806C489B9E}" type="pres">
      <dgm:prSet presAssocID="{711BCCF0-2601-4352-A73E-1D261C41F3F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et"/>
        </a:ext>
      </dgm:extLst>
    </dgm:pt>
    <dgm:pt modelId="{B912EF76-FC28-44A8-A7F1-D0A61D95D561}" type="pres">
      <dgm:prSet presAssocID="{711BCCF0-2601-4352-A73E-1D261C41F3FA}" presName="spaceRect" presStyleCnt="0"/>
      <dgm:spPr/>
    </dgm:pt>
    <dgm:pt modelId="{8F970B47-DEB8-4A0C-A732-D2B47013C632}" type="pres">
      <dgm:prSet presAssocID="{711BCCF0-2601-4352-A73E-1D261C41F3FA}" presName="textRect" presStyleLbl="revTx" presStyleIdx="0" presStyleCnt="2">
        <dgm:presLayoutVars>
          <dgm:chMax val="1"/>
          <dgm:chPref val="1"/>
        </dgm:presLayoutVars>
      </dgm:prSet>
      <dgm:spPr/>
    </dgm:pt>
    <dgm:pt modelId="{081DD2EC-C0D7-462E-820F-1659942C8CFE}" type="pres">
      <dgm:prSet presAssocID="{3FC65C9F-D189-4430-A05B-17634B1CD4C5}" presName="sibTrans" presStyleLbl="sibTrans2D1" presStyleIdx="0" presStyleCnt="0"/>
      <dgm:spPr/>
    </dgm:pt>
    <dgm:pt modelId="{9CF24FDD-BD65-49B9-A497-71F2C0A818E0}" type="pres">
      <dgm:prSet presAssocID="{1A5918BD-2DB0-49F4-B91D-54A14709289A}" presName="compNode" presStyleCnt="0"/>
      <dgm:spPr/>
    </dgm:pt>
    <dgm:pt modelId="{7D8B21E3-FB4B-4172-8AF0-D4FBF0C662B1}" type="pres">
      <dgm:prSet presAssocID="{1A5918BD-2DB0-49F4-B91D-54A14709289A}" presName="iconBgRect" presStyleLbl="bgShp" presStyleIdx="1" presStyleCnt="2"/>
      <dgm:spPr/>
    </dgm:pt>
    <dgm:pt modelId="{832C5C67-65F4-4C93-98DF-AC6982608A71}" type="pres">
      <dgm:prSet presAssocID="{1A5918BD-2DB0-49F4-B91D-54A14709289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4B2F971B-9389-422A-BFA9-024CC156C7E4}" type="pres">
      <dgm:prSet presAssocID="{1A5918BD-2DB0-49F4-B91D-54A14709289A}" presName="spaceRect" presStyleCnt="0"/>
      <dgm:spPr/>
    </dgm:pt>
    <dgm:pt modelId="{0D5D05BF-42AF-4D20-AFCD-D21852BADD57}" type="pres">
      <dgm:prSet presAssocID="{1A5918BD-2DB0-49F4-B91D-54A14709289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AD93C45-DCD2-411F-935F-F1839310E581}" type="presOf" srcId="{711BCCF0-2601-4352-A73E-1D261C41F3FA}" destId="{8F970B47-DEB8-4A0C-A732-D2B47013C632}" srcOrd="0" destOrd="0" presId="urn:microsoft.com/office/officeart/2018/2/layout/IconCircleList"/>
    <dgm:cxn modelId="{E7CD2247-0802-42C0-AE22-B16C029ADAA2}" type="presOf" srcId="{3FC65C9F-D189-4430-A05B-17634B1CD4C5}" destId="{081DD2EC-C0D7-462E-820F-1659942C8CFE}" srcOrd="0" destOrd="0" presId="urn:microsoft.com/office/officeart/2018/2/layout/IconCircleList"/>
    <dgm:cxn modelId="{11B69F67-965F-446C-A0A0-5049C50ECBEB}" type="presOf" srcId="{1A5918BD-2DB0-49F4-B91D-54A14709289A}" destId="{0D5D05BF-42AF-4D20-AFCD-D21852BADD57}" srcOrd="0" destOrd="0" presId="urn:microsoft.com/office/officeart/2018/2/layout/IconCircleList"/>
    <dgm:cxn modelId="{FFDA527C-8686-48B8-9890-FBFBD06511E7}" srcId="{4284D2D1-8390-4658-8BFD-DC17155F6F71}" destId="{711BCCF0-2601-4352-A73E-1D261C41F3FA}" srcOrd="0" destOrd="0" parTransId="{45D6C6D4-4849-4C7D-A9B7-3DA73B19CB70}" sibTransId="{3FC65C9F-D189-4430-A05B-17634B1CD4C5}"/>
    <dgm:cxn modelId="{E7311FE6-E628-4AA8-8548-DE8258177A99}" srcId="{4284D2D1-8390-4658-8BFD-DC17155F6F71}" destId="{1A5918BD-2DB0-49F4-B91D-54A14709289A}" srcOrd="1" destOrd="0" parTransId="{D2AC726A-467D-407C-8DE1-E8F59B2FDB52}" sibTransId="{BA745B4F-1999-47DE-887A-B19531BCC6BF}"/>
    <dgm:cxn modelId="{789979E7-EED6-4956-A988-76C6E6C14D7F}" type="presOf" srcId="{4284D2D1-8390-4658-8BFD-DC17155F6F71}" destId="{CEE848AC-9AD8-4A4F-BDF4-D58BCEC0556F}" srcOrd="0" destOrd="0" presId="urn:microsoft.com/office/officeart/2018/2/layout/IconCircleList"/>
    <dgm:cxn modelId="{26A33F01-3CAB-42DE-8F88-EFFEAC0C46DF}" type="presParOf" srcId="{CEE848AC-9AD8-4A4F-BDF4-D58BCEC0556F}" destId="{90CF5042-93DA-4F60-A026-33D6BB8975DA}" srcOrd="0" destOrd="0" presId="urn:microsoft.com/office/officeart/2018/2/layout/IconCircleList"/>
    <dgm:cxn modelId="{FC71B961-179F-4063-B818-C4C8B8CCC80C}" type="presParOf" srcId="{90CF5042-93DA-4F60-A026-33D6BB8975DA}" destId="{DA589B08-E164-4109-BCDA-E97969B60F66}" srcOrd="0" destOrd="0" presId="urn:microsoft.com/office/officeart/2018/2/layout/IconCircleList"/>
    <dgm:cxn modelId="{A60C73A0-C27D-4F1D-BA20-A238909CE818}" type="presParOf" srcId="{DA589B08-E164-4109-BCDA-E97969B60F66}" destId="{E1C53289-2365-4154-A51B-690A061F37AD}" srcOrd="0" destOrd="0" presId="urn:microsoft.com/office/officeart/2018/2/layout/IconCircleList"/>
    <dgm:cxn modelId="{2C791D01-2154-4E52-80AC-2BEDFDC21808}" type="presParOf" srcId="{DA589B08-E164-4109-BCDA-E97969B60F66}" destId="{A52497EC-54A3-468B-B8D2-E2806C489B9E}" srcOrd="1" destOrd="0" presId="urn:microsoft.com/office/officeart/2018/2/layout/IconCircleList"/>
    <dgm:cxn modelId="{1AC97586-0C35-4FFF-8E72-AFF435D235CD}" type="presParOf" srcId="{DA589B08-E164-4109-BCDA-E97969B60F66}" destId="{B912EF76-FC28-44A8-A7F1-D0A61D95D561}" srcOrd="2" destOrd="0" presId="urn:microsoft.com/office/officeart/2018/2/layout/IconCircleList"/>
    <dgm:cxn modelId="{508E3407-FB8C-4014-86BB-8409EB67648C}" type="presParOf" srcId="{DA589B08-E164-4109-BCDA-E97969B60F66}" destId="{8F970B47-DEB8-4A0C-A732-D2B47013C632}" srcOrd="3" destOrd="0" presId="urn:microsoft.com/office/officeart/2018/2/layout/IconCircleList"/>
    <dgm:cxn modelId="{1454344C-2EEE-4ACE-9B9A-8DC3BF479A19}" type="presParOf" srcId="{90CF5042-93DA-4F60-A026-33D6BB8975DA}" destId="{081DD2EC-C0D7-462E-820F-1659942C8CFE}" srcOrd="1" destOrd="0" presId="urn:microsoft.com/office/officeart/2018/2/layout/IconCircleList"/>
    <dgm:cxn modelId="{093AC464-858D-47A1-8283-01ED1100E728}" type="presParOf" srcId="{90CF5042-93DA-4F60-A026-33D6BB8975DA}" destId="{9CF24FDD-BD65-49B9-A497-71F2C0A818E0}" srcOrd="2" destOrd="0" presId="urn:microsoft.com/office/officeart/2018/2/layout/IconCircleList"/>
    <dgm:cxn modelId="{C35CE2E1-CBFA-4B81-A740-09847A5A7222}" type="presParOf" srcId="{9CF24FDD-BD65-49B9-A497-71F2C0A818E0}" destId="{7D8B21E3-FB4B-4172-8AF0-D4FBF0C662B1}" srcOrd="0" destOrd="0" presId="urn:microsoft.com/office/officeart/2018/2/layout/IconCircleList"/>
    <dgm:cxn modelId="{148054ED-6F8E-49D8-A174-833D7103EA61}" type="presParOf" srcId="{9CF24FDD-BD65-49B9-A497-71F2C0A818E0}" destId="{832C5C67-65F4-4C93-98DF-AC6982608A71}" srcOrd="1" destOrd="0" presId="urn:microsoft.com/office/officeart/2018/2/layout/IconCircleList"/>
    <dgm:cxn modelId="{3D807A1A-BC7D-44A7-81AC-3E6C20911857}" type="presParOf" srcId="{9CF24FDD-BD65-49B9-A497-71F2C0A818E0}" destId="{4B2F971B-9389-422A-BFA9-024CC156C7E4}" srcOrd="2" destOrd="0" presId="urn:microsoft.com/office/officeart/2018/2/layout/IconCircleList"/>
    <dgm:cxn modelId="{8A601E57-B86B-4A80-BA38-4AAB329B0E0D}" type="presParOf" srcId="{9CF24FDD-BD65-49B9-A497-71F2C0A818E0}" destId="{0D5D05BF-42AF-4D20-AFCD-D21852BADD5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E34F65D-145F-4588-A2CC-187FE8D938F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7B05F4F-E5C6-418A-89C9-0BDAB9541EDE}">
      <dgm:prSet/>
      <dgm:spPr/>
      <dgm:t>
        <a:bodyPr/>
        <a:lstStyle/>
        <a:p>
          <a:pPr>
            <a:defRPr cap="all"/>
          </a:pPr>
          <a:r>
            <a:rPr lang="en-US"/>
            <a:t>Show a line chart of yearly average success rate</a:t>
          </a:r>
        </a:p>
      </dgm:t>
    </dgm:pt>
    <dgm:pt modelId="{3942E821-C7D3-4E94-9FD9-1F54AAEB289C}" type="parTrans" cxnId="{A713421D-E5FA-4816-8051-01C437A6E4C2}">
      <dgm:prSet/>
      <dgm:spPr/>
      <dgm:t>
        <a:bodyPr/>
        <a:lstStyle/>
        <a:p>
          <a:endParaRPr lang="en-US"/>
        </a:p>
      </dgm:t>
    </dgm:pt>
    <dgm:pt modelId="{955DAC8C-CDE2-44EA-86C9-7837538FCCB7}" type="sibTrans" cxnId="{A713421D-E5FA-4816-8051-01C437A6E4C2}">
      <dgm:prSet/>
      <dgm:spPr/>
      <dgm:t>
        <a:bodyPr/>
        <a:lstStyle/>
        <a:p>
          <a:endParaRPr lang="en-US"/>
        </a:p>
      </dgm:t>
    </dgm:pt>
    <dgm:pt modelId="{0E3A8B4D-C1E8-4C82-88E5-4822C08D3113}">
      <dgm:prSet/>
      <dgm:spPr/>
      <dgm:t>
        <a:bodyPr/>
        <a:lstStyle/>
        <a:p>
          <a:pPr>
            <a:defRPr cap="all"/>
          </a:pPr>
          <a:r>
            <a:rPr lang="en-US"/>
            <a:t>Show the screenshot of the scatter plot with explanations</a:t>
          </a:r>
        </a:p>
      </dgm:t>
    </dgm:pt>
    <dgm:pt modelId="{6F7025EF-867C-474F-A200-327A7F403D89}" type="parTrans" cxnId="{6BDC51C9-5F3D-461B-9D71-6609ECE96D9E}">
      <dgm:prSet/>
      <dgm:spPr/>
      <dgm:t>
        <a:bodyPr/>
        <a:lstStyle/>
        <a:p>
          <a:endParaRPr lang="en-US"/>
        </a:p>
      </dgm:t>
    </dgm:pt>
    <dgm:pt modelId="{0F58FAB7-6FEF-4807-A316-110F6C18E93A}" type="sibTrans" cxnId="{6BDC51C9-5F3D-461B-9D71-6609ECE96D9E}">
      <dgm:prSet/>
      <dgm:spPr/>
      <dgm:t>
        <a:bodyPr/>
        <a:lstStyle/>
        <a:p>
          <a:endParaRPr lang="en-US"/>
        </a:p>
      </dgm:t>
    </dgm:pt>
    <dgm:pt modelId="{5FA2E76C-749A-4B73-B773-1BA152E70348}" type="pres">
      <dgm:prSet presAssocID="{FE34F65D-145F-4588-A2CC-187FE8D938F1}" presName="root" presStyleCnt="0">
        <dgm:presLayoutVars>
          <dgm:dir/>
          <dgm:resizeHandles val="exact"/>
        </dgm:presLayoutVars>
      </dgm:prSet>
      <dgm:spPr/>
    </dgm:pt>
    <dgm:pt modelId="{B534C7A4-A38F-49F8-8F6B-04FE7BA29AAA}" type="pres">
      <dgm:prSet presAssocID="{57B05F4F-E5C6-418A-89C9-0BDAB9541EDE}" presName="compNode" presStyleCnt="0"/>
      <dgm:spPr/>
    </dgm:pt>
    <dgm:pt modelId="{11682E37-8B24-410E-A88C-F90F254CD88E}" type="pres">
      <dgm:prSet presAssocID="{57B05F4F-E5C6-418A-89C9-0BDAB9541EDE}" presName="iconBgRect" presStyleLbl="bgShp" presStyleIdx="0" presStyleCnt="2"/>
      <dgm:spPr/>
    </dgm:pt>
    <dgm:pt modelId="{B0392961-7E97-4E8F-9D57-9A06B017F5A0}" type="pres">
      <dgm:prSet presAssocID="{57B05F4F-E5C6-418A-89C9-0BDAB9541ED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7335BD3-CF3D-4170-B419-7C30965F07FB}" type="pres">
      <dgm:prSet presAssocID="{57B05F4F-E5C6-418A-89C9-0BDAB9541EDE}" presName="spaceRect" presStyleCnt="0"/>
      <dgm:spPr/>
    </dgm:pt>
    <dgm:pt modelId="{F865606B-82DC-41D1-8033-35C4971FF6C9}" type="pres">
      <dgm:prSet presAssocID="{57B05F4F-E5C6-418A-89C9-0BDAB9541EDE}" presName="textRect" presStyleLbl="revTx" presStyleIdx="0" presStyleCnt="2">
        <dgm:presLayoutVars>
          <dgm:chMax val="1"/>
          <dgm:chPref val="1"/>
        </dgm:presLayoutVars>
      </dgm:prSet>
      <dgm:spPr/>
    </dgm:pt>
    <dgm:pt modelId="{67D67B22-BD6D-43D5-97F2-5CA92D86B3D0}" type="pres">
      <dgm:prSet presAssocID="{955DAC8C-CDE2-44EA-86C9-7837538FCCB7}" presName="sibTrans" presStyleCnt="0"/>
      <dgm:spPr/>
    </dgm:pt>
    <dgm:pt modelId="{83B9ED27-DAA4-468A-8908-399604B770B3}" type="pres">
      <dgm:prSet presAssocID="{0E3A8B4D-C1E8-4C82-88E5-4822C08D3113}" presName="compNode" presStyleCnt="0"/>
      <dgm:spPr/>
    </dgm:pt>
    <dgm:pt modelId="{218DFB1E-0801-4415-8F10-BB6673154B7E}" type="pres">
      <dgm:prSet presAssocID="{0E3A8B4D-C1E8-4C82-88E5-4822C08D3113}" presName="iconBgRect" presStyleLbl="bgShp" presStyleIdx="1" presStyleCnt="2"/>
      <dgm:spPr/>
    </dgm:pt>
    <dgm:pt modelId="{8B724C35-DF8E-4485-81E3-0928AAEB13B2}" type="pres">
      <dgm:prSet presAssocID="{0E3A8B4D-C1E8-4C82-88E5-4822C08D311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668FF835-F60A-49EA-B813-E9C7E6ECA7C8}" type="pres">
      <dgm:prSet presAssocID="{0E3A8B4D-C1E8-4C82-88E5-4822C08D3113}" presName="spaceRect" presStyleCnt="0"/>
      <dgm:spPr/>
    </dgm:pt>
    <dgm:pt modelId="{28B584C8-27B8-4351-8475-46B1C67865EA}" type="pres">
      <dgm:prSet presAssocID="{0E3A8B4D-C1E8-4C82-88E5-4822C08D311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713421D-E5FA-4816-8051-01C437A6E4C2}" srcId="{FE34F65D-145F-4588-A2CC-187FE8D938F1}" destId="{57B05F4F-E5C6-418A-89C9-0BDAB9541EDE}" srcOrd="0" destOrd="0" parTransId="{3942E821-C7D3-4E94-9FD9-1F54AAEB289C}" sibTransId="{955DAC8C-CDE2-44EA-86C9-7837538FCCB7}"/>
    <dgm:cxn modelId="{74EBEE3F-9EC1-45F8-BCB8-E555590BDC1C}" type="presOf" srcId="{FE34F65D-145F-4588-A2CC-187FE8D938F1}" destId="{5FA2E76C-749A-4B73-B773-1BA152E70348}" srcOrd="0" destOrd="0" presId="urn:microsoft.com/office/officeart/2018/5/layout/IconCircleLabelList"/>
    <dgm:cxn modelId="{458007C4-AF8E-4E27-BEE0-6B97E54AD391}" type="presOf" srcId="{0E3A8B4D-C1E8-4C82-88E5-4822C08D3113}" destId="{28B584C8-27B8-4351-8475-46B1C67865EA}" srcOrd="0" destOrd="0" presId="urn:microsoft.com/office/officeart/2018/5/layout/IconCircleLabelList"/>
    <dgm:cxn modelId="{6BDC51C9-5F3D-461B-9D71-6609ECE96D9E}" srcId="{FE34F65D-145F-4588-A2CC-187FE8D938F1}" destId="{0E3A8B4D-C1E8-4C82-88E5-4822C08D3113}" srcOrd="1" destOrd="0" parTransId="{6F7025EF-867C-474F-A200-327A7F403D89}" sibTransId="{0F58FAB7-6FEF-4807-A316-110F6C18E93A}"/>
    <dgm:cxn modelId="{1874CAFC-68C8-42FE-A82D-2158724BBE8A}" type="presOf" srcId="{57B05F4F-E5C6-418A-89C9-0BDAB9541EDE}" destId="{F865606B-82DC-41D1-8033-35C4971FF6C9}" srcOrd="0" destOrd="0" presId="urn:microsoft.com/office/officeart/2018/5/layout/IconCircleLabelList"/>
    <dgm:cxn modelId="{559212CA-3A74-443F-8838-5947675C85B6}" type="presParOf" srcId="{5FA2E76C-749A-4B73-B773-1BA152E70348}" destId="{B534C7A4-A38F-49F8-8F6B-04FE7BA29AAA}" srcOrd="0" destOrd="0" presId="urn:microsoft.com/office/officeart/2018/5/layout/IconCircleLabelList"/>
    <dgm:cxn modelId="{7DFE71F0-0D91-4F25-AC58-1B0862FEF3B4}" type="presParOf" srcId="{B534C7A4-A38F-49F8-8F6B-04FE7BA29AAA}" destId="{11682E37-8B24-410E-A88C-F90F254CD88E}" srcOrd="0" destOrd="0" presId="urn:microsoft.com/office/officeart/2018/5/layout/IconCircleLabelList"/>
    <dgm:cxn modelId="{E58B2897-8A5C-417B-B092-598027F6A8D1}" type="presParOf" srcId="{B534C7A4-A38F-49F8-8F6B-04FE7BA29AAA}" destId="{B0392961-7E97-4E8F-9D57-9A06B017F5A0}" srcOrd="1" destOrd="0" presId="urn:microsoft.com/office/officeart/2018/5/layout/IconCircleLabelList"/>
    <dgm:cxn modelId="{5FDDB9D8-19B0-4271-A92B-CBFF1DE4C19A}" type="presParOf" srcId="{B534C7A4-A38F-49F8-8F6B-04FE7BA29AAA}" destId="{27335BD3-CF3D-4170-B419-7C30965F07FB}" srcOrd="2" destOrd="0" presId="urn:microsoft.com/office/officeart/2018/5/layout/IconCircleLabelList"/>
    <dgm:cxn modelId="{9527D715-CB11-44C0-B4E2-BD3135FE6E6B}" type="presParOf" srcId="{B534C7A4-A38F-49F8-8F6B-04FE7BA29AAA}" destId="{F865606B-82DC-41D1-8033-35C4971FF6C9}" srcOrd="3" destOrd="0" presId="urn:microsoft.com/office/officeart/2018/5/layout/IconCircleLabelList"/>
    <dgm:cxn modelId="{3F6FF732-3B9C-4CD3-8624-2E4B41B37D3E}" type="presParOf" srcId="{5FA2E76C-749A-4B73-B773-1BA152E70348}" destId="{67D67B22-BD6D-43D5-97F2-5CA92D86B3D0}" srcOrd="1" destOrd="0" presId="urn:microsoft.com/office/officeart/2018/5/layout/IconCircleLabelList"/>
    <dgm:cxn modelId="{F696E5CB-0770-4DCC-92CA-0F15039281D4}" type="presParOf" srcId="{5FA2E76C-749A-4B73-B773-1BA152E70348}" destId="{83B9ED27-DAA4-468A-8908-399604B770B3}" srcOrd="2" destOrd="0" presId="urn:microsoft.com/office/officeart/2018/5/layout/IconCircleLabelList"/>
    <dgm:cxn modelId="{AF5EC4A6-2167-4367-BD4B-B973BD7C4020}" type="presParOf" srcId="{83B9ED27-DAA4-468A-8908-399604B770B3}" destId="{218DFB1E-0801-4415-8F10-BB6673154B7E}" srcOrd="0" destOrd="0" presId="urn:microsoft.com/office/officeart/2018/5/layout/IconCircleLabelList"/>
    <dgm:cxn modelId="{91256111-635C-46C0-9BFF-A4AB4AF35C71}" type="presParOf" srcId="{83B9ED27-DAA4-468A-8908-399604B770B3}" destId="{8B724C35-DF8E-4485-81E3-0928AAEB13B2}" srcOrd="1" destOrd="0" presId="urn:microsoft.com/office/officeart/2018/5/layout/IconCircleLabelList"/>
    <dgm:cxn modelId="{6EC50EBD-9340-4DEB-8CBF-4383386D8C9B}" type="presParOf" srcId="{83B9ED27-DAA4-468A-8908-399604B770B3}" destId="{668FF835-F60A-49EA-B813-E9C7E6ECA7C8}" srcOrd="2" destOrd="0" presId="urn:microsoft.com/office/officeart/2018/5/layout/IconCircleLabelList"/>
    <dgm:cxn modelId="{6F31DB76-3ECA-4C6A-9F6E-2C4415759DA3}" type="presParOf" srcId="{83B9ED27-DAA4-468A-8908-399604B770B3}" destId="{28B584C8-27B8-4351-8475-46B1C67865E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BCEC187-AD6F-4F49-BE5B-8863A4D0D70E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8295E75-7A7D-4E5A-8BDD-ED2A8290DC5D}">
      <dgm:prSet/>
      <dgm:spPr/>
      <dgm:t>
        <a:bodyPr/>
        <a:lstStyle/>
        <a:p>
          <a:r>
            <a:rPr lang="en-US"/>
            <a:t>Find the names of the unique launch sites</a:t>
          </a:r>
        </a:p>
      </dgm:t>
    </dgm:pt>
    <dgm:pt modelId="{5EF17E06-6359-4E16-8CAD-51AA361505BB}" type="parTrans" cxnId="{CA08D791-985E-4076-82F0-A01190D0C12C}">
      <dgm:prSet/>
      <dgm:spPr/>
      <dgm:t>
        <a:bodyPr/>
        <a:lstStyle/>
        <a:p>
          <a:endParaRPr lang="en-US"/>
        </a:p>
      </dgm:t>
    </dgm:pt>
    <dgm:pt modelId="{8BE7E50E-9CAC-4D86-87A9-BB55D950636A}" type="sibTrans" cxnId="{CA08D791-985E-4076-82F0-A01190D0C12C}">
      <dgm:prSet/>
      <dgm:spPr/>
      <dgm:t>
        <a:bodyPr/>
        <a:lstStyle/>
        <a:p>
          <a:endParaRPr lang="en-US"/>
        </a:p>
      </dgm:t>
    </dgm:pt>
    <dgm:pt modelId="{6659AC67-6E79-46C3-889A-26F5FE46E4ED}">
      <dgm:prSet/>
      <dgm:spPr/>
      <dgm:t>
        <a:bodyPr/>
        <a:lstStyle/>
        <a:p>
          <a:r>
            <a:rPr lang="en-US"/>
            <a:t>Present your query result with a short explanation here</a:t>
          </a:r>
        </a:p>
      </dgm:t>
    </dgm:pt>
    <dgm:pt modelId="{75A75FAC-6B3A-44EE-8228-0279E397F6AD}" type="parTrans" cxnId="{0174DBC9-7E24-4D86-A672-1A1D991FFEF2}">
      <dgm:prSet/>
      <dgm:spPr/>
      <dgm:t>
        <a:bodyPr/>
        <a:lstStyle/>
        <a:p>
          <a:endParaRPr lang="en-US"/>
        </a:p>
      </dgm:t>
    </dgm:pt>
    <dgm:pt modelId="{B1D2221B-4532-4115-9083-0BC85E64415F}" type="sibTrans" cxnId="{0174DBC9-7E24-4D86-A672-1A1D991FFEF2}">
      <dgm:prSet/>
      <dgm:spPr/>
      <dgm:t>
        <a:bodyPr/>
        <a:lstStyle/>
        <a:p>
          <a:endParaRPr lang="en-US"/>
        </a:p>
      </dgm:t>
    </dgm:pt>
    <dgm:pt modelId="{6AC024C7-1768-40A9-8C91-D240DD53F940}" type="pres">
      <dgm:prSet presAssocID="{4BCEC187-AD6F-4F49-BE5B-8863A4D0D70E}" presName="linear" presStyleCnt="0">
        <dgm:presLayoutVars>
          <dgm:animLvl val="lvl"/>
          <dgm:resizeHandles val="exact"/>
        </dgm:presLayoutVars>
      </dgm:prSet>
      <dgm:spPr/>
    </dgm:pt>
    <dgm:pt modelId="{068C7E18-57F3-4537-A0CF-C7FADC8393B5}" type="pres">
      <dgm:prSet presAssocID="{18295E75-7A7D-4E5A-8BDD-ED2A8290DC5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6060507-6572-473E-8540-1093936C402B}" type="pres">
      <dgm:prSet presAssocID="{8BE7E50E-9CAC-4D86-87A9-BB55D950636A}" presName="spacer" presStyleCnt="0"/>
      <dgm:spPr/>
    </dgm:pt>
    <dgm:pt modelId="{96D8E7F2-D999-44D4-81A8-93D05C4EFFCF}" type="pres">
      <dgm:prSet presAssocID="{6659AC67-6E79-46C3-889A-26F5FE46E4E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E4B1313-F5B3-452C-A18F-3B03154E8CAF}" type="presOf" srcId="{6659AC67-6E79-46C3-889A-26F5FE46E4ED}" destId="{96D8E7F2-D999-44D4-81A8-93D05C4EFFCF}" srcOrd="0" destOrd="0" presId="urn:microsoft.com/office/officeart/2005/8/layout/vList2"/>
    <dgm:cxn modelId="{CA08D791-985E-4076-82F0-A01190D0C12C}" srcId="{4BCEC187-AD6F-4F49-BE5B-8863A4D0D70E}" destId="{18295E75-7A7D-4E5A-8BDD-ED2A8290DC5D}" srcOrd="0" destOrd="0" parTransId="{5EF17E06-6359-4E16-8CAD-51AA361505BB}" sibTransId="{8BE7E50E-9CAC-4D86-87A9-BB55D950636A}"/>
    <dgm:cxn modelId="{2989FFAA-15E9-4E0F-9FF7-A8B52A25BDF3}" type="presOf" srcId="{18295E75-7A7D-4E5A-8BDD-ED2A8290DC5D}" destId="{068C7E18-57F3-4537-A0CF-C7FADC8393B5}" srcOrd="0" destOrd="0" presId="urn:microsoft.com/office/officeart/2005/8/layout/vList2"/>
    <dgm:cxn modelId="{5FCCA1AD-8CDF-4AD4-9426-43DDC30A92E0}" type="presOf" srcId="{4BCEC187-AD6F-4F49-BE5B-8863A4D0D70E}" destId="{6AC024C7-1768-40A9-8C91-D240DD53F940}" srcOrd="0" destOrd="0" presId="urn:microsoft.com/office/officeart/2005/8/layout/vList2"/>
    <dgm:cxn modelId="{0174DBC9-7E24-4D86-A672-1A1D991FFEF2}" srcId="{4BCEC187-AD6F-4F49-BE5B-8863A4D0D70E}" destId="{6659AC67-6E79-46C3-889A-26F5FE46E4ED}" srcOrd="1" destOrd="0" parTransId="{75A75FAC-6B3A-44EE-8228-0279E397F6AD}" sibTransId="{B1D2221B-4532-4115-9083-0BC85E64415F}"/>
    <dgm:cxn modelId="{5F8A9803-0B9C-4FA4-AED0-6366BD1C7F87}" type="presParOf" srcId="{6AC024C7-1768-40A9-8C91-D240DD53F940}" destId="{068C7E18-57F3-4537-A0CF-C7FADC8393B5}" srcOrd="0" destOrd="0" presId="urn:microsoft.com/office/officeart/2005/8/layout/vList2"/>
    <dgm:cxn modelId="{9C1F1086-F062-42A4-9B31-4F501E8BAB1B}" type="presParOf" srcId="{6AC024C7-1768-40A9-8C91-D240DD53F940}" destId="{26060507-6572-473E-8540-1093936C402B}" srcOrd="1" destOrd="0" presId="urn:microsoft.com/office/officeart/2005/8/layout/vList2"/>
    <dgm:cxn modelId="{8154938D-B9A8-4718-B184-D815470FC7B3}" type="presParOf" srcId="{6AC024C7-1768-40A9-8C91-D240DD53F940}" destId="{96D8E7F2-D999-44D4-81A8-93D05C4EFFC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D085A32-2737-4D26-9745-000338690CDA}" type="doc">
      <dgm:prSet loTypeId="urn:microsoft.com/office/officeart/2005/8/layout/arrow5" loCatId="relationship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7C44619-C0DF-4014-B082-CE92C133D372}">
      <dgm:prSet/>
      <dgm:spPr/>
      <dgm:t>
        <a:bodyPr/>
        <a:lstStyle/>
        <a:p>
          <a:r>
            <a:rPr lang="en-US"/>
            <a:t>Calculate the total payload carried by boosters from NASA</a:t>
          </a:r>
        </a:p>
      </dgm:t>
    </dgm:pt>
    <dgm:pt modelId="{AAF0D208-63CE-4216-A537-6FE087690E7E}" type="parTrans" cxnId="{60DA2CAD-51BD-4CEF-9553-8733CDF81C51}">
      <dgm:prSet/>
      <dgm:spPr/>
      <dgm:t>
        <a:bodyPr/>
        <a:lstStyle/>
        <a:p>
          <a:endParaRPr lang="en-US"/>
        </a:p>
      </dgm:t>
    </dgm:pt>
    <dgm:pt modelId="{D3EEE8A8-3236-4C1E-8074-F21FBC3B1298}" type="sibTrans" cxnId="{60DA2CAD-51BD-4CEF-9553-8733CDF81C51}">
      <dgm:prSet/>
      <dgm:spPr/>
      <dgm:t>
        <a:bodyPr/>
        <a:lstStyle/>
        <a:p>
          <a:endParaRPr lang="en-US"/>
        </a:p>
      </dgm:t>
    </dgm:pt>
    <dgm:pt modelId="{E3CE917A-FE99-4F0D-96A8-052D9F866F66}">
      <dgm:prSet/>
      <dgm:spPr/>
      <dgm:t>
        <a:bodyPr/>
        <a:lstStyle/>
        <a:p>
          <a:r>
            <a:rPr lang="en-US"/>
            <a:t>Present your query result with a short explanation here</a:t>
          </a:r>
        </a:p>
      </dgm:t>
    </dgm:pt>
    <dgm:pt modelId="{0C6E03A6-8E16-4FD7-8C36-540E977075CD}" type="parTrans" cxnId="{DB5D7362-EBB2-446C-A154-55F079AD65ED}">
      <dgm:prSet/>
      <dgm:spPr/>
      <dgm:t>
        <a:bodyPr/>
        <a:lstStyle/>
        <a:p>
          <a:endParaRPr lang="en-US"/>
        </a:p>
      </dgm:t>
    </dgm:pt>
    <dgm:pt modelId="{B9FFE24C-045C-4419-8FF7-FFAFC6B28781}" type="sibTrans" cxnId="{DB5D7362-EBB2-446C-A154-55F079AD65ED}">
      <dgm:prSet/>
      <dgm:spPr/>
      <dgm:t>
        <a:bodyPr/>
        <a:lstStyle/>
        <a:p>
          <a:endParaRPr lang="en-US"/>
        </a:p>
      </dgm:t>
    </dgm:pt>
    <dgm:pt modelId="{E49A53E4-B70C-4B7C-907A-10D6A97324E7}" type="pres">
      <dgm:prSet presAssocID="{4D085A32-2737-4D26-9745-000338690CDA}" presName="diagram" presStyleCnt="0">
        <dgm:presLayoutVars>
          <dgm:dir/>
          <dgm:resizeHandles val="exact"/>
        </dgm:presLayoutVars>
      </dgm:prSet>
      <dgm:spPr/>
    </dgm:pt>
    <dgm:pt modelId="{23C9CC47-50D0-4741-B5FA-1F6522D4FBB1}" type="pres">
      <dgm:prSet presAssocID="{A7C44619-C0DF-4014-B082-CE92C133D372}" presName="arrow" presStyleLbl="node1" presStyleIdx="0" presStyleCnt="2">
        <dgm:presLayoutVars>
          <dgm:bulletEnabled val="1"/>
        </dgm:presLayoutVars>
      </dgm:prSet>
      <dgm:spPr/>
    </dgm:pt>
    <dgm:pt modelId="{F40EF209-EE61-4F01-A1E9-993A91C0FBFB}" type="pres">
      <dgm:prSet presAssocID="{E3CE917A-FE99-4F0D-96A8-052D9F866F66}" presName="arrow" presStyleLbl="node1" presStyleIdx="1" presStyleCnt="2">
        <dgm:presLayoutVars>
          <dgm:bulletEnabled val="1"/>
        </dgm:presLayoutVars>
      </dgm:prSet>
      <dgm:spPr/>
    </dgm:pt>
  </dgm:ptLst>
  <dgm:cxnLst>
    <dgm:cxn modelId="{177CB324-BAD3-4A6C-88B7-8D8B045690C2}" type="presOf" srcId="{A7C44619-C0DF-4014-B082-CE92C133D372}" destId="{23C9CC47-50D0-4741-B5FA-1F6522D4FBB1}" srcOrd="0" destOrd="0" presId="urn:microsoft.com/office/officeart/2005/8/layout/arrow5"/>
    <dgm:cxn modelId="{DB5D7362-EBB2-446C-A154-55F079AD65ED}" srcId="{4D085A32-2737-4D26-9745-000338690CDA}" destId="{E3CE917A-FE99-4F0D-96A8-052D9F866F66}" srcOrd="1" destOrd="0" parTransId="{0C6E03A6-8E16-4FD7-8C36-540E977075CD}" sibTransId="{B9FFE24C-045C-4419-8FF7-FFAFC6B28781}"/>
    <dgm:cxn modelId="{60DA2CAD-51BD-4CEF-9553-8733CDF81C51}" srcId="{4D085A32-2737-4D26-9745-000338690CDA}" destId="{A7C44619-C0DF-4014-B082-CE92C133D372}" srcOrd="0" destOrd="0" parTransId="{AAF0D208-63CE-4216-A537-6FE087690E7E}" sibTransId="{D3EEE8A8-3236-4C1E-8074-F21FBC3B1298}"/>
    <dgm:cxn modelId="{85D5DBD8-915C-449C-984F-0BA0E7F71344}" type="presOf" srcId="{4D085A32-2737-4D26-9745-000338690CDA}" destId="{E49A53E4-B70C-4B7C-907A-10D6A97324E7}" srcOrd="0" destOrd="0" presId="urn:microsoft.com/office/officeart/2005/8/layout/arrow5"/>
    <dgm:cxn modelId="{9132FBFA-4539-4491-BFFD-8A895B9BD24B}" type="presOf" srcId="{E3CE917A-FE99-4F0D-96A8-052D9F866F66}" destId="{F40EF209-EE61-4F01-A1E9-993A91C0FBFB}" srcOrd="0" destOrd="0" presId="urn:microsoft.com/office/officeart/2005/8/layout/arrow5"/>
    <dgm:cxn modelId="{8F38B5F2-CBA2-4622-9E59-A6B049A5108B}" type="presParOf" srcId="{E49A53E4-B70C-4B7C-907A-10D6A97324E7}" destId="{23C9CC47-50D0-4741-B5FA-1F6522D4FBB1}" srcOrd="0" destOrd="0" presId="urn:microsoft.com/office/officeart/2005/8/layout/arrow5"/>
    <dgm:cxn modelId="{DF4B5EB3-ACEF-4B45-970E-93449F19319A}" type="presParOf" srcId="{E49A53E4-B70C-4B7C-907A-10D6A97324E7}" destId="{F40EF209-EE61-4F01-A1E9-993A91C0FBFB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DF46E1E-CD20-4F4D-89EC-156815C65577}" type="doc">
      <dgm:prSet loTypeId="urn:microsoft.com/office/officeart/2005/8/layout/bProcess2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04DFB3B-0B0A-4545-A10C-EFAC19E96FF2}">
      <dgm:prSet/>
      <dgm:spPr/>
      <dgm:t>
        <a:bodyPr/>
        <a:lstStyle/>
        <a:p>
          <a:r>
            <a:rPr lang="en-US"/>
            <a:t>Calculate the average payload mass carried by booster version F9 v1.1</a:t>
          </a:r>
        </a:p>
      </dgm:t>
    </dgm:pt>
    <dgm:pt modelId="{A405449A-27C8-40D2-8C91-CE5DE893B97D}" type="parTrans" cxnId="{4A5ADFF6-CDE8-4E3B-BD6F-DFDF2C4D857F}">
      <dgm:prSet/>
      <dgm:spPr/>
      <dgm:t>
        <a:bodyPr/>
        <a:lstStyle/>
        <a:p>
          <a:endParaRPr lang="en-US"/>
        </a:p>
      </dgm:t>
    </dgm:pt>
    <dgm:pt modelId="{A9A8011B-0688-4995-A800-6189253DBC1B}" type="sibTrans" cxnId="{4A5ADFF6-CDE8-4E3B-BD6F-DFDF2C4D857F}">
      <dgm:prSet/>
      <dgm:spPr/>
      <dgm:t>
        <a:bodyPr/>
        <a:lstStyle/>
        <a:p>
          <a:endParaRPr lang="en-US"/>
        </a:p>
      </dgm:t>
    </dgm:pt>
    <dgm:pt modelId="{E2C99CCE-BE32-48FD-97F2-3FAA144066FF}">
      <dgm:prSet/>
      <dgm:spPr/>
      <dgm:t>
        <a:bodyPr/>
        <a:lstStyle/>
        <a:p>
          <a:r>
            <a:rPr lang="en-US"/>
            <a:t>Present your query result with a short explanation here</a:t>
          </a:r>
        </a:p>
      </dgm:t>
    </dgm:pt>
    <dgm:pt modelId="{07190FDC-2B28-406A-AA29-A52F573A5ABE}" type="parTrans" cxnId="{E5084415-2B12-4CC4-908D-149125A60C06}">
      <dgm:prSet/>
      <dgm:spPr/>
      <dgm:t>
        <a:bodyPr/>
        <a:lstStyle/>
        <a:p>
          <a:endParaRPr lang="en-US"/>
        </a:p>
      </dgm:t>
    </dgm:pt>
    <dgm:pt modelId="{037E638C-8690-4347-BA3E-FE9A9500F302}" type="sibTrans" cxnId="{E5084415-2B12-4CC4-908D-149125A60C06}">
      <dgm:prSet/>
      <dgm:spPr/>
      <dgm:t>
        <a:bodyPr/>
        <a:lstStyle/>
        <a:p>
          <a:endParaRPr lang="en-US"/>
        </a:p>
      </dgm:t>
    </dgm:pt>
    <dgm:pt modelId="{37FF5E15-60B6-4A62-83B6-84961C1C1699}" type="pres">
      <dgm:prSet presAssocID="{3DF46E1E-CD20-4F4D-89EC-156815C65577}" presName="diagram" presStyleCnt="0">
        <dgm:presLayoutVars>
          <dgm:dir/>
          <dgm:resizeHandles/>
        </dgm:presLayoutVars>
      </dgm:prSet>
      <dgm:spPr/>
    </dgm:pt>
    <dgm:pt modelId="{3FF48476-87AC-41C3-B80D-4071E10D7E2C}" type="pres">
      <dgm:prSet presAssocID="{504DFB3B-0B0A-4545-A10C-EFAC19E96FF2}" presName="firstNode" presStyleLbl="node1" presStyleIdx="0" presStyleCnt="2">
        <dgm:presLayoutVars>
          <dgm:bulletEnabled val="1"/>
        </dgm:presLayoutVars>
      </dgm:prSet>
      <dgm:spPr/>
    </dgm:pt>
    <dgm:pt modelId="{D7DE65D9-E82B-40AF-AA2A-6C7F239EE7C5}" type="pres">
      <dgm:prSet presAssocID="{A9A8011B-0688-4995-A800-6189253DBC1B}" presName="sibTrans" presStyleLbl="sibTrans2D1" presStyleIdx="0" presStyleCnt="1"/>
      <dgm:spPr/>
    </dgm:pt>
    <dgm:pt modelId="{A73CB1A5-EEA0-4664-BB9A-576D9E05DE8C}" type="pres">
      <dgm:prSet presAssocID="{E2C99CCE-BE32-48FD-97F2-3FAA144066FF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28F0B60B-BF0C-4BFC-8835-0863AA960514}" type="presOf" srcId="{504DFB3B-0B0A-4545-A10C-EFAC19E96FF2}" destId="{3FF48476-87AC-41C3-B80D-4071E10D7E2C}" srcOrd="0" destOrd="0" presId="urn:microsoft.com/office/officeart/2005/8/layout/bProcess2"/>
    <dgm:cxn modelId="{E5084415-2B12-4CC4-908D-149125A60C06}" srcId="{3DF46E1E-CD20-4F4D-89EC-156815C65577}" destId="{E2C99CCE-BE32-48FD-97F2-3FAA144066FF}" srcOrd="1" destOrd="0" parTransId="{07190FDC-2B28-406A-AA29-A52F573A5ABE}" sibTransId="{037E638C-8690-4347-BA3E-FE9A9500F302}"/>
    <dgm:cxn modelId="{85F45327-1671-470F-A32B-57FB39351F71}" type="presOf" srcId="{E2C99CCE-BE32-48FD-97F2-3FAA144066FF}" destId="{A73CB1A5-EEA0-4664-BB9A-576D9E05DE8C}" srcOrd="0" destOrd="0" presId="urn:microsoft.com/office/officeart/2005/8/layout/bProcess2"/>
    <dgm:cxn modelId="{88CB9A3C-0000-4B4D-9830-20F2A6394E6B}" type="presOf" srcId="{3DF46E1E-CD20-4F4D-89EC-156815C65577}" destId="{37FF5E15-60B6-4A62-83B6-84961C1C1699}" srcOrd="0" destOrd="0" presId="urn:microsoft.com/office/officeart/2005/8/layout/bProcess2"/>
    <dgm:cxn modelId="{02419A52-EDAF-4AC4-816D-298F840CD008}" type="presOf" srcId="{A9A8011B-0688-4995-A800-6189253DBC1B}" destId="{D7DE65D9-E82B-40AF-AA2A-6C7F239EE7C5}" srcOrd="0" destOrd="0" presId="urn:microsoft.com/office/officeart/2005/8/layout/bProcess2"/>
    <dgm:cxn modelId="{4A5ADFF6-CDE8-4E3B-BD6F-DFDF2C4D857F}" srcId="{3DF46E1E-CD20-4F4D-89EC-156815C65577}" destId="{504DFB3B-0B0A-4545-A10C-EFAC19E96FF2}" srcOrd="0" destOrd="0" parTransId="{A405449A-27C8-40D2-8C91-CE5DE893B97D}" sibTransId="{A9A8011B-0688-4995-A800-6189253DBC1B}"/>
    <dgm:cxn modelId="{A543546A-958C-4FF0-9DD2-2B27F587C979}" type="presParOf" srcId="{37FF5E15-60B6-4A62-83B6-84961C1C1699}" destId="{3FF48476-87AC-41C3-B80D-4071E10D7E2C}" srcOrd="0" destOrd="0" presId="urn:microsoft.com/office/officeart/2005/8/layout/bProcess2"/>
    <dgm:cxn modelId="{8F07666E-C7C0-43B6-BFCD-B2B8DAC06922}" type="presParOf" srcId="{37FF5E15-60B6-4A62-83B6-84961C1C1699}" destId="{D7DE65D9-E82B-40AF-AA2A-6C7F239EE7C5}" srcOrd="1" destOrd="0" presId="urn:microsoft.com/office/officeart/2005/8/layout/bProcess2"/>
    <dgm:cxn modelId="{1F300498-2BDD-4ABD-BB9E-3E1E3946C025}" type="presParOf" srcId="{37FF5E15-60B6-4A62-83B6-84961C1C1699}" destId="{A73CB1A5-EEA0-4664-BB9A-576D9E05DE8C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1A2401D-7915-4AE9-9FA0-81D03AFEFE9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F535C0F-6816-4D48-BBDE-AB5CDAC6D80B}">
      <dgm:prSet/>
      <dgm:spPr/>
      <dgm:t>
        <a:bodyPr/>
        <a:lstStyle/>
        <a:p>
          <a:r>
            <a:rPr lang="en-US"/>
            <a:t>List the names of boosters which have successfully landed on drone ship and had payload mass greater than 4000 but less than 6000</a:t>
          </a:r>
        </a:p>
      </dgm:t>
    </dgm:pt>
    <dgm:pt modelId="{BB72A40C-2ECA-480E-8C58-9B277E05BA77}" type="parTrans" cxnId="{311722FA-C093-445D-98BD-2DC35641DA86}">
      <dgm:prSet/>
      <dgm:spPr/>
      <dgm:t>
        <a:bodyPr/>
        <a:lstStyle/>
        <a:p>
          <a:endParaRPr lang="en-US"/>
        </a:p>
      </dgm:t>
    </dgm:pt>
    <dgm:pt modelId="{E2616247-27DC-480A-8411-2E8507A214CE}" type="sibTrans" cxnId="{311722FA-C093-445D-98BD-2DC35641DA86}">
      <dgm:prSet/>
      <dgm:spPr/>
      <dgm:t>
        <a:bodyPr/>
        <a:lstStyle/>
        <a:p>
          <a:endParaRPr lang="en-US"/>
        </a:p>
      </dgm:t>
    </dgm:pt>
    <dgm:pt modelId="{BD801E41-6951-4149-88A5-7A592919A31A}">
      <dgm:prSet/>
      <dgm:spPr/>
      <dgm:t>
        <a:bodyPr/>
        <a:lstStyle/>
        <a:p>
          <a:r>
            <a:rPr lang="en-US"/>
            <a:t>Present your query result with a short explanation here</a:t>
          </a:r>
        </a:p>
      </dgm:t>
    </dgm:pt>
    <dgm:pt modelId="{D5583F5C-A0AE-468B-B910-99D5AC7851D2}" type="parTrans" cxnId="{FE4B4BC2-354E-48E0-8A49-B644B400D8B0}">
      <dgm:prSet/>
      <dgm:spPr/>
      <dgm:t>
        <a:bodyPr/>
        <a:lstStyle/>
        <a:p>
          <a:endParaRPr lang="en-US"/>
        </a:p>
      </dgm:t>
    </dgm:pt>
    <dgm:pt modelId="{04F3FF10-1835-4E2D-92EF-DD87A7329873}" type="sibTrans" cxnId="{FE4B4BC2-354E-48E0-8A49-B644B400D8B0}">
      <dgm:prSet/>
      <dgm:spPr/>
      <dgm:t>
        <a:bodyPr/>
        <a:lstStyle/>
        <a:p>
          <a:endParaRPr lang="en-US"/>
        </a:p>
      </dgm:t>
    </dgm:pt>
    <dgm:pt modelId="{319A2203-3663-4E12-9641-7A9B99CD03F7}" type="pres">
      <dgm:prSet presAssocID="{91A2401D-7915-4AE9-9FA0-81D03AFEFE9D}" presName="linear" presStyleCnt="0">
        <dgm:presLayoutVars>
          <dgm:animLvl val="lvl"/>
          <dgm:resizeHandles val="exact"/>
        </dgm:presLayoutVars>
      </dgm:prSet>
      <dgm:spPr/>
    </dgm:pt>
    <dgm:pt modelId="{F6ADDAF4-96D2-4767-B726-902296EAA7AE}" type="pres">
      <dgm:prSet presAssocID="{8F535C0F-6816-4D48-BBDE-AB5CDAC6D80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19A8791-281D-4404-A19B-0B5399F4FDF5}" type="pres">
      <dgm:prSet presAssocID="{E2616247-27DC-480A-8411-2E8507A214CE}" presName="spacer" presStyleCnt="0"/>
      <dgm:spPr/>
    </dgm:pt>
    <dgm:pt modelId="{4C7DB28C-429E-45D7-809E-ED1D59E6E67D}" type="pres">
      <dgm:prSet presAssocID="{BD801E41-6951-4149-88A5-7A592919A31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15C3511-9025-41DF-9F0F-1F5214923E81}" type="presOf" srcId="{8F535C0F-6816-4D48-BBDE-AB5CDAC6D80B}" destId="{F6ADDAF4-96D2-4767-B726-902296EAA7AE}" srcOrd="0" destOrd="0" presId="urn:microsoft.com/office/officeart/2005/8/layout/vList2"/>
    <dgm:cxn modelId="{0BC87572-5F0A-49D6-86C6-1ECC82F57936}" type="presOf" srcId="{BD801E41-6951-4149-88A5-7A592919A31A}" destId="{4C7DB28C-429E-45D7-809E-ED1D59E6E67D}" srcOrd="0" destOrd="0" presId="urn:microsoft.com/office/officeart/2005/8/layout/vList2"/>
    <dgm:cxn modelId="{2ECE41BE-449D-4288-8BD1-B3FEDBD35861}" type="presOf" srcId="{91A2401D-7915-4AE9-9FA0-81D03AFEFE9D}" destId="{319A2203-3663-4E12-9641-7A9B99CD03F7}" srcOrd="0" destOrd="0" presId="urn:microsoft.com/office/officeart/2005/8/layout/vList2"/>
    <dgm:cxn modelId="{FE4B4BC2-354E-48E0-8A49-B644B400D8B0}" srcId="{91A2401D-7915-4AE9-9FA0-81D03AFEFE9D}" destId="{BD801E41-6951-4149-88A5-7A592919A31A}" srcOrd="1" destOrd="0" parTransId="{D5583F5C-A0AE-468B-B910-99D5AC7851D2}" sibTransId="{04F3FF10-1835-4E2D-92EF-DD87A7329873}"/>
    <dgm:cxn modelId="{311722FA-C093-445D-98BD-2DC35641DA86}" srcId="{91A2401D-7915-4AE9-9FA0-81D03AFEFE9D}" destId="{8F535C0F-6816-4D48-BBDE-AB5CDAC6D80B}" srcOrd="0" destOrd="0" parTransId="{BB72A40C-2ECA-480E-8C58-9B277E05BA77}" sibTransId="{E2616247-27DC-480A-8411-2E8507A214CE}"/>
    <dgm:cxn modelId="{817394B6-AA53-45ED-85AE-721F486D70E0}" type="presParOf" srcId="{319A2203-3663-4E12-9641-7A9B99CD03F7}" destId="{F6ADDAF4-96D2-4767-B726-902296EAA7AE}" srcOrd="0" destOrd="0" presId="urn:microsoft.com/office/officeart/2005/8/layout/vList2"/>
    <dgm:cxn modelId="{E6225D65-FF52-4F18-A579-EE2E973A8226}" type="presParOf" srcId="{319A2203-3663-4E12-9641-7A9B99CD03F7}" destId="{E19A8791-281D-4404-A19B-0B5399F4FDF5}" srcOrd="1" destOrd="0" presId="urn:microsoft.com/office/officeart/2005/8/layout/vList2"/>
    <dgm:cxn modelId="{4B44741B-1B5B-4318-ACD7-491B6E77A651}" type="presParOf" srcId="{319A2203-3663-4E12-9641-7A9B99CD03F7}" destId="{4C7DB28C-429E-45D7-809E-ED1D59E6E67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3982C0-6F91-4F7C-9E37-22FF5820992E}" type="doc">
      <dgm:prSet loTypeId="urn:microsoft.com/office/officeart/2005/8/layout/hierarchy3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E90EC94-D464-46DD-B54C-C9931D8A21B1}">
      <dgm:prSet/>
      <dgm:spPr/>
      <dgm:t>
        <a:bodyPr/>
        <a:lstStyle/>
        <a:p>
          <a:pPr>
            <a:defRPr cap="all"/>
          </a:pPr>
          <a:r>
            <a:rPr lang="en-US"/>
            <a:t>Summary of methodologies</a:t>
          </a:r>
        </a:p>
      </dgm:t>
    </dgm:pt>
    <dgm:pt modelId="{D3B0B244-8AD8-4D33-AA72-F02B4635662D}" type="parTrans" cxnId="{E026C112-21A5-4F19-909D-C3B2C1FBAB64}">
      <dgm:prSet/>
      <dgm:spPr/>
      <dgm:t>
        <a:bodyPr/>
        <a:lstStyle/>
        <a:p>
          <a:endParaRPr lang="en-US"/>
        </a:p>
      </dgm:t>
    </dgm:pt>
    <dgm:pt modelId="{C3F48D0E-53C6-434F-8F5D-41705CB4804D}" type="sibTrans" cxnId="{E026C112-21A5-4F19-909D-C3B2C1FBAB64}">
      <dgm:prSet/>
      <dgm:spPr/>
      <dgm:t>
        <a:bodyPr/>
        <a:lstStyle/>
        <a:p>
          <a:endParaRPr lang="en-US"/>
        </a:p>
      </dgm:t>
    </dgm:pt>
    <dgm:pt modelId="{083B288F-3491-4558-95F8-67667ABB021A}">
      <dgm:prSet/>
      <dgm:spPr/>
      <dgm:t>
        <a:bodyPr/>
        <a:lstStyle/>
        <a:p>
          <a:pPr>
            <a:defRPr cap="all"/>
          </a:pPr>
          <a:r>
            <a:rPr lang="en-US"/>
            <a:t>Summary of all results</a:t>
          </a:r>
        </a:p>
      </dgm:t>
    </dgm:pt>
    <dgm:pt modelId="{E229D4C2-1940-4C6A-84C1-E7C7DADB00FA}" type="parTrans" cxnId="{DD5EEDC3-B41A-42EE-ADB2-24F2F2BF625B}">
      <dgm:prSet/>
      <dgm:spPr/>
      <dgm:t>
        <a:bodyPr/>
        <a:lstStyle/>
        <a:p>
          <a:endParaRPr lang="en-US"/>
        </a:p>
      </dgm:t>
    </dgm:pt>
    <dgm:pt modelId="{D06F813C-5CC7-4C15-9119-F59603D30AAA}" type="sibTrans" cxnId="{DD5EEDC3-B41A-42EE-ADB2-24F2F2BF625B}">
      <dgm:prSet/>
      <dgm:spPr/>
      <dgm:t>
        <a:bodyPr/>
        <a:lstStyle/>
        <a:p>
          <a:endParaRPr lang="en-US"/>
        </a:p>
      </dgm:t>
    </dgm:pt>
    <dgm:pt modelId="{13AB27B5-8A0D-44FF-AC3B-024D3DBF2137}" type="pres">
      <dgm:prSet presAssocID="{AD3982C0-6F91-4F7C-9E37-22FF5820992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0A92A65-53AD-4A94-98D8-D622270464D5}" type="pres">
      <dgm:prSet presAssocID="{2E90EC94-D464-46DD-B54C-C9931D8A21B1}" presName="root" presStyleCnt="0"/>
      <dgm:spPr/>
    </dgm:pt>
    <dgm:pt modelId="{F4B82E8E-608B-41C6-891C-734552B37A7F}" type="pres">
      <dgm:prSet presAssocID="{2E90EC94-D464-46DD-B54C-C9931D8A21B1}" presName="rootComposite" presStyleCnt="0"/>
      <dgm:spPr/>
    </dgm:pt>
    <dgm:pt modelId="{A36DFC14-F15C-428C-8DC0-5EEAA06AE507}" type="pres">
      <dgm:prSet presAssocID="{2E90EC94-D464-46DD-B54C-C9931D8A21B1}" presName="rootText" presStyleLbl="node1" presStyleIdx="0" presStyleCnt="2"/>
      <dgm:spPr/>
    </dgm:pt>
    <dgm:pt modelId="{52FED89E-F30B-4BE3-8E61-340D073A1218}" type="pres">
      <dgm:prSet presAssocID="{2E90EC94-D464-46DD-B54C-C9931D8A21B1}" presName="rootConnector" presStyleLbl="node1" presStyleIdx="0" presStyleCnt="2"/>
      <dgm:spPr/>
    </dgm:pt>
    <dgm:pt modelId="{814D5077-8769-4789-B756-80FC43EE81FE}" type="pres">
      <dgm:prSet presAssocID="{2E90EC94-D464-46DD-B54C-C9931D8A21B1}" presName="childShape" presStyleCnt="0"/>
      <dgm:spPr/>
    </dgm:pt>
    <dgm:pt modelId="{F50A18CE-FCD1-4252-9AF0-967C7049636C}" type="pres">
      <dgm:prSet presAssocID="{083B288F-3491-4558-95F8-67667ABB021A}" presName="root" presStyleCnt="0"/>
      <dgm:spPr/>
    </dgm:pt>
    <dgm:pt modelId="{21840B61-B85A-4632-B120-56DBE747795E}" type="pres">
      <dgm:prSet presAssocID="{083B288F-3491-4558-95F8-67667ABB021A}" presName="rootComposite" presStyleCnt="0"/>
      <dgm:spPr/>
    </dgm:pt>
    <dgm:pt modelId="{2FFDDCFC-47F7-42FF-97C7-78440AD87C9B}" type="pres">
      <dgm:prSet presAssocID="{083B288F-3491-4558-95F8-67667ABB021A}" presName="rootText" presStyleLbl="node1" presStyleIdx="1" presStyleCnt="2"/>
      <dgm:spPr/>
    </dgm:pt>
    <dgm:pt modelId="{C7C53E28-DFC6-4A68-8566-5E514CF70E0B}" type="pres">
      <dgm:prSet presAssocID="{083B288F-3491-4558-95F8-67667ABB021A}" presName="rootConnector" presStyleLbl="node1" presStyleIdx="1" presStyleCnt="2"/>
      <dgm:spPr/>
    </dgm:pt>
    <dgm:pt modelId="{2D18E6C3-8BF2-401A-A992-0163A443C66D}" type="pres">
      <dgm:prSet presAssocID="{083B288F-3491-4558-95F8-67667ABB021A}" presName="childShape" presStyleCnt="0"/>
      <dgm:spPr/>
    </dgm:pt>
  </dgm:ptLst>
  <dgm:cxnLst>
    <dgm:cxn modelId="{E026C112-21A5-4F19-909D-C3B2C1FBAB64}" srcId="{AD3982C0-6F91-4F7C-9E37-22FF5820992E}" destId="{2E90EC94-D464-46DD-B54C-C9931D8A21B1}" srcOrd="0" destOrd="0" parTransId="{D3B0B244-8AD8-4D33-AA72-F02B4635662D}" sibTransId="{C3F48D0E-53C6-434F-8F5D-41705CB4804D}"/>
    <dgm:cxn modelId="{4B931371-30F7-46CC-B6A5-26C1C6686C1C}" type="presOf" srcId="{AD3982C0-6F91-4F7C-9E37-22FF5820992E}" destId="{13AB27B5-8A0D-44FF-AC3B-024D3DBF2137}" srcOrd="0" destOrd="0" presId="urn:microsoft.com/office/officeart/2005/8/layout/hierarchy3"/>
    <dgm:cxn modelId="{D3BE537F-0FAF-4E3D-8E26-974EE84858AE}" type="presOf" srcId="{083B288F-3491-4558-95F8-67667ABB021A}" destId="{C7C53E28-DFC6-4A68-8566-5E514CF70E0B}" srcOrd="1" destOrd="0" presId="urn:microsoft.com/office/officeart/2005/8/layout/hierarchy3"/>
    <dgm:cxn modelId="{438F5292-5049-47CA-B311-42EE0DF1A990}" type="presOf" srcId="{2E90EC94-D464-46DD-B54C-C9931D8A21B1}" destId="{A36DFC14-F15C-428C-8DC0-5EEAA06AE507}" srcOrd="0" destOrd="0" presId="urn:microsoft.com/office/officeart/2005/8/layout/hierarchy3"/>
    <dgm:cxn modelId="{F5FC50BC-720A-49A0-9259-E8BC64A4CE19}" type="presOf" srcId="{2E90EC94-D464-46DD-B54C-C9931D8A21B1}" destId="{52FED89E-F30B-4BE3-8E61-340D073A1218}" srcOrd="1" destOrd="0" presId="urn:microsoft.com/office/officeart/2005/8/layout/hierarchy3"/>
    <dgm:cxn modelId="{DD5EEDC3-B41A-42EE-ADB2-24F2F2BF625B}" srcId="{AD3982C0-6F91-4F7C-9E37-22FF5820992E}" destId="{083B288F-3491-4558-95F8-67667ABB021A}" srcOrd="1" destOrd="0" parTransId="{E229D4C2-1940-4C6A-84C1-E7C7DADB00FA}" sibTransId="{D06F813C-5CC7-4C15-9119-F59603D30AAA}"/>
    <dgm:cxn modelId="{EA2028CF-E898-4A07-BDB9-6F4EF83565A7}" type="presOf" srcId="{083B288F-3491-4558-95F8-67667ABB021A}" destId="{2FFDDCFC-47F7-42FF-97C7-78440AD87C9B}" srcOrd="0" destOrd="0" presId="urn:microsoft.com/office/officeart/2005/8/layout/hierarchy3"/>
    <dgm:cxn modelId="{5A025548-B1E2-4699-A0AE-BE52A6231126}" type="presParOf" srcId="{13AB27B5-8A0D-44FF-AC3B-024D3DBF2137}" destId="{30A92A65-53AD-4A94-98D8-D622270464D5}" srcOrd="0" destOrd="0" presId="urn:microsoft.com/office/officeart/2005/8/layout/hierarchy3"/>
    <dgm:cxn modelId="{EDAADD62-EC34-4866-8835-EB8C32146225}" type="presParOf" srcId="{30A92A65-53AD-4A94-98D8-D622270464D5}" destId="{F4B82E8E-608B-41C6-891C-734552B37A7F}" srcOrd="0" destOrd="0" presId="urn:microsoft.com/office/officeart/2005/8/layout/hierarchy3"/>
    <dgm:cxn modelId="{FA60A37E-21F1-4E75-8FB3-5279A8D527DD}" type="presParOf" srcId="{F4B82E8E-608B-41C6-891C-734552B37A7F}" destId="{A36DFC14-F15C-428C-8DC0-5EEAA06AE507}" srcOrd="0" destOrd="0" presId="urn:microsoft.com/office/officeart/2005/8/layout/hierarchy3"/>
    <dgm:cxn modelId="{7D59D2F9-03AB-4772-AF21-A195E24D326F}" type="presParOf" srcId="{F4B82E8E-608B-41C6-891C-734552B37A7F}" destId="{52FED89E-F30B-4BE3-8E61-340D073A1218}" srcOrd="1" destOrd="0" presId="urn:microsoft.com/office/officeart/2005/8/layout/hierarchy3"/>
    <dgm:cxn modelId="{661C91C7-CC13-434C-A619-F65CCEB81FA2}" type="presParOf" srcId="{30A92A65-53AD-4A94-98D8-D622270464D5}" destId="{814D5077-8769-4789-B756-80FC43EE81FE}" srcOrd="1" destOrd="0" presId="urn:microsoft.com/office/officeart/2005/8/layout/hierarchy3"/>
    <dgm:cxn modelId="{53EE0E12-3672-4021-84FE-E25A5D20F548}" type="presParOf" srcId="{13AB27B5-8A0D-44FF-AC3B-024D3DBF2137}" destId="{F50A18CE-FCD1-4252-9AF0-967C7049636C}" srcOrd="1" destOrd="0" presId="urn:microsoft.com/office/officeart/2005/8/layout/hierarchy3"/>
    <dgm:cxn modelId="{75A9B89E-9445-456B-8115-0EA26DB65600}" type="presParOf" srcId="{F50A18CE-FCD1-4252-9AF0-967C7049636C}" destId="{21840B61-B85A-4632-B120-56DBE747795E}" srcOrd="0" destOrd="0" presId="urn:microsoft.com/office/officeart/2005/8/layout/hierarchy3"/>
    <dgm:cxn modelId="{841724B9-C80F-4700-AE33-923F8765F4C7}" type="presParOf" srcId="{21840B61-B85A-4632-B120-56DBE747795E}" destId="{2FFDDCFC-47F7-42FF-97C7-78440AD87C9B}" srcOrd="0" destOrd="0" presId="urn:microsoft.com/office/officeart/2005/8/layout/hierarchy3"/>
    <dgm:cxn modelId="{D9269143-5CA5-4873-8048-EFE4537F6F11}" type="presParOf" srcId="{21840B61-B85A-4632-B120-56DBE747795E}" destId="{C7C53E28-DFC6-4A68-8566-5E514CF70E0B}" srcOrd="1" destOrd="0" presId="urn:microsoft.com/office/officeart/2005/8/layout/hierarchy3"/>
    <dgm:cxn modelId="{76FD93CC-61A5-43F8-ADBC-B21EB5AD2698}" type="presParOf" srcId="{F50A18CE-FCD1-4252-9AF0-967C7049636C}" destId="{2D18E6C3-8BF2-401A-A992-0163A443C66D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85E7FD8-198B-4013-8956-EABE2E9B4A8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7FF88E9-9E40-4316-9304-1E61733D11A1}">
      <dgm:prSet/>
      <dgm:spPr/>
      <dgm:t>
        <a:bodyPr/>
        <a:lstStyle/>
        <a:p>
          <a:pPr>
            <a:defRPr cap="all"/>
          </a:pPr>
          <a:r>
            <a:rPr lang="en-US"/>
            <a:t>Calculate the total number of successful and failure mission outcomes</a:t>
          </a:r>
        </a:p>
      </dgm:t>
    </dgm:pt>
    <dgm:pt modelId="{C817185B-6F2A-4F89-8CD8-12574CB6DB1C}" type="parTrans" cxnId="{25F7E992-8F8A-490A-9DDF-EDC90F7955D7}">
      <dgm:prSet/>
      <dgm:spPr/>
      <dgm:t>
        <a:bodyPr/>
        <a:lstStyle/>
        <a:p>
          <a:endParaRPr lang="en-US"/>
        </a:p>
      </dgm:t>
    </dgm:pt>
    <dgm:pt modelId="{7E21415E-A543-40DC-A0A2-AD15CA363576}" type="sibTrans" cxnId="{25F7E992-8F8A-490A-9DDF-EDC90F7955D7}">
      <dgm:prSet/>
      <dgm:spPr/>
      <dgm:t>
        <a:bodyPr/>
        <a:lstStyle/>
        <a:p>
          <a:endParaRPr lang="en-US"/>
        </a:p>
      </dgm:t>
    </dgm:pt>
    <dgm:pt modelId="{11BF74F2-5FEB-4AA3-A911-E891858570B7}">
      <dgm:prSet/>
      <dgm:spPr/>
      <dgm:t>
        <a:bodyPr/>
        <a:lstStyle/>
        <a:p>
          <a:pPr>
            <a:defRPr cap="all"/>
          </a:pPr>
          <a:r>
            <a:rPr lang="en-US"/>
            <a:t>Present your query result with a short explanation here</a:t>
          </a:r>
        </a:p>
      </dgm:t>
    </dgm:pt>
    <dgm:pt modelId="{A3FD8CDB-342C-47EB-A9F4-8083BD38AF69}" type="parTrans" cxnId="{C1A9F8A8-8043-48D3-ABB4-6FE20E8A17B8}">
      <dgm:prSet/>
      <dgm:spPr/>
      <dgm:t>
        <a:bodyPr/>
        <a:lstStyle/>
        <a:p>
          <a:endParaRPr lang="en-US"/>
        </a:p>
      </dgm:t>
    </dgm:pt>
    <dgm:pt modelId="{0CE53D3A-82C0-4B01-8B6F-A8B24483CFC1}" type="sibTrans" cxnId="{C1A9F8A8-8043-48D3-ABB4-6FE20E8A17B8}">
      <dgm:prSet/>
      <dgm:spPr/>
      <dgm:t>
        <a:bodyPr/>
        <a:lstStyle/>
        <a:p>
          <a:endParaRPr lang="en-US"/>
        </a:p>
      </dgm:t>
    </dgm:pt>
    <dgm:pt modelId="{0C98A790-5A97-4479-84A0-F7EFB4765F51}" type="pres">
      <dgm:prSet presAssocID="{F85E7FD8-198B-4013-8956-EABE2E9B4A8A}" presName="root" presStyleCnt="0">
        <dgm:presLayoutVars>
          <dgm:dir/>
          <dgm:resizeHandles val="exact"/>
        </dgm:presLayoutVars>
      </dgm:prSet>
      <dgm:spPr/>
    </dgm:pt>
    <dgm:pt modelId="{3F987BF0-2028-45AC-BC39-0FCF951D8062}" type="pres">
      <dgm:prSet presAssocID="{87FF88E9-9E40-4316-9304-1E61733D11A1}" presName="compNode" presStyleCnt="0"/>
      <dgm:spPr/>
    </dgm:pt>
    <dgm:pt modelId="{F054B958-F05C-4B60-8BB3-915DBC16F7D9}" type="pres">
      <dgm:prSet presAssocID="{87FF88E9-9E40-4316-9304-1E61733D11A1}" presName="iconBgRect" presStyleLbl="bgShp" presStyleIdx="0" presStyleCnt="2"/>
      <dgm:spPr/>
    </dgm:pt>
    <dgm:pt modelId="{DC2DB11B-54BF-4C97-ACA3-82BDF79F91FA}" type="pres">
      <dgm:prSet presAssocID="{87FF88E9-9E40-4316-9304-1E61733D11A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F94972C5-DA65-4BFD-BD86-4456EEF03AA2}" type="pres">
      <dgm:prSet presAssocID="{87FF88E9-9E40-4316-9304-1E61733D11A1}" presName="spaceRect" presStyleCnt="0"/>
      <dgm:spPr/>
    </dgm:pt>
    <dgm:pt modelId="{126CECD0-52CC-4770-9582-3AEAB4A71CFB}" type="pres">
      <dgm:prSet presAssocID="{87FF88E9-9E40-4316-9304-1E61733D11A1}" presName="textRect" presStyleLbl="revTx" presStyleIdx="0" presStyleCnt="2">
        <dgm:presLayoutVars>
          <dgm:chMax val="1"/>
          <dgm:chPref val="1"/>
        </dgm:presLayoutVars>
      </dgm:prSet>
      <dgm:spPr/>
    </dgm:pt>
    <dgm:pt modelId="{20D33151-6708-40BC-8156-BB2FCBCC1CA2}" type="pres">
      <dgm:prSet presAssocID="{7E21415E-A543-40DC-A0A2-AD15CA363576}" presName="sibTrans" presStyleCnt="0"/>
      <dgm:spPr/>
    </dgm:pt>
    <dgm:pt modelId="{CCAD90BF-282B-4FA0-9800-0E8F0BF17DF1}" type="pres">
      <dgm:prSet presAssocID="{11BF74F2-5FEB-4AA3-A911-E891858570B7}" presName="compNode" presStyleCnt="0"/>
      <dgm:spPr/>
    </dgm:pt>
    <dgm:pt modelId="{7C4F9B66-C318-4040-9914-DF9465BAD989}" type="pres">
      <dgm:prSet presAssocID="{11BF74F2-5FEB-4AA3-A911-E891858570B7}" presName="iconBgRect" presStyleLbl="bgShp" presStyleIdx="1" presStyleCnt="2"/>
      <dgm:spPr/>
    </dgm:pt>
    <dgm:pt modelId="{5600D131-F43E-44BE-9F57-23CC9FAB69D6}" type="pres">
      <dgm:prSet presAssocID="{11BF74F2-5FEB-4AA3-A911-E891858570B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0AFC4961-838F-4EE6-A5F5-165C5999816E}" type="pres">
      <dgm:prSet presAssocID="{11BF74F2-5FEB-4AA3-A911-E891858570B7}" presName="spaceRect" presStyleCnt="0"/>
      <dgm:spPr/>
    </dgm:pt>
    <dgm:pt modelId="{737B6D05-6F20-4205-AF9B-519D63C22372}" type="pres">
      <dgm:prSet presAssocID="{11BF74F2-5FEB-4AA3-A911-E891858570B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B6A8B60-5BB6-4EED-97E2-5FE0BEACF963}" type="presOf" srcId="{87FF88E9-9E40-4316-9304-1E61733D11A1}" destId="{126CECD0-52CC-4770-9582-3AEAB4A71CFB}" srcOrd="0" destOrd="0" presId="urn:microsoft.com/office/officeart/2018/5/layout/IconCircleLabelList"/>
    <dgm:cxn modelId="{8E0EFE81-ECE4-48BA-9BC1-905FFE798A4E}" type="presOf" srcId="{11BF74F2-5FEB-4AA3-A911-E891858570B7}" destId="{737B6D05-6F20-4205-AF9B-519D63C22372}" srcOrd="0" destOrd="0" presId="urn:microsoft.com/office/officeart/2018/5/layout/IconCircleLabelList"/>
    <dgm:cxn modelId="{25F7E992-8F8A-490A-9DDF-EDC90F7955D7}" srcId="{F85E7FD8-198B-4013-8956-EABE2E9B4A8A}" destId="{87FF88E9-9E40-4316-9304-1E61733D11A1}" srcOrd="0" destOrd="0" parTransId="{C817185B-6F2A-4F89-8CD8-12574CB6DB1C}" sibTransId="{7E21415E-A543-40DC-A0A2-AD15CA363576}"/>
    <dgm:cxn modelId="{C1A9F8A8-8043-48D3-ABB4-6FE20E8A17B8}" srcId="{F85E7FD8-198B-4013-8956-EABE2E9B4A8A}" destId="{11BF74F2-5FEB-4AA3-A911-E891858570B7}" srcOrd="1" destOrd="0" parTransId="{A3FD8CDB-342C-47EB-A9F4-8083BD38AF69}" sibTransId="{0CE53D3A-82C0-4B01-8B6F-A8B24483CFC1}"/>
    <dgm:cxn modelId="{3CC681C7-9AE2-4FBA-99CF-613BF85E17E5}" type="presOf" srcId="{F85E7FD8-198B-4013-8956-EABE2E9B4A8A}" destId="{0C98A790-5A97-4479-84A0-F7EFB4765F51}" srcOrd="0" destOrd="0" presId="urn:microsoft.com/office/officeart/2018/5/layout/IconCircleLabelList"/>
    <dgm:cxn modelId="{E0EAFEAD-0A23-41DD-8916-8FA607F3D2B7}" type="presParOf" srcId="{0C98A790-5A97-4479-84A0-F7EFB4765F51}" destId="{3F987BF0-2028-45AC-BC39-0FCF951D8062}" srcOrd="0" destOrd="0" presId="urn:microsoft.com/office/officeart/2018/5/layout/IconCircleLabelList"/>
    <dgm:cxn modelId="{E97D3761-8F15-435C-A9BD-5DE1A5166DEB}" type="presParOf" srcId="{3F987BF0-2028-45AC-BC39-0FCF951D8062}" destId="{F054B958-F05C-4B60-8BB3-915DBC16F7D9}" srcOrd="0" destOrd="0" presId="urn:microsoft.com/office/officeart/2018/5/layout/IconCircleLabelList"/>
    <dgm:cxn modelId="{7A75340A-084D-4870-8B64-76040B145A23}" type="presParOf" srcId="{3F987BF0-2028-45AC-BC39-0FCF951D8062}" destId="{DC2DB11B-54BF-4C97-ACA3-82BDF79F91FA}" srcOrd="1" destOrd="0" presId="urn:microsoft.com/office/officeart/2018/5/layout/IconCircleLabelList"/>
    <dgm:cxn modelId="{4065FCC4-2C3D-486B-92B8-C60F0AB87B05}" type="presParOf" srcId="{3F987BF0-2028-45AC-BC39-0FCF951D8062}" destId="{F94972C5-DA65-4BFD-BD86-4456EEF03AA2}" srcOrd="2" destOrd="0" presId="urn:microsoft.com/office/officeart/2018/5/layout/IconCircleLabelList"/>
    <dgm:cxn modelId="{3A399EB0-6079-45D4-861F-9AD3B623837E}" type="presParOf" srcId="{3F987BF0-2028-45AC-BC39-0FCF951D8062}" destId="{126CECD0-52CC-4770-9582-3AEAB4A71CFB}" srcOrd="3" destOrd="0" presId="urn:microsoft.com/office/officeart/2018/5/layout/IconCircleLabelList"/>
    <dgm:cxn modelId="{74271C0A-97ED-4C19-A0EA-BE8BA8DA67A7}" type="presParOf" srcId="{0C98A790-5A97-4479-84A0-F7EFB4765F51}" destId="{20D33151-6708-40BC-8156-BB2FCBCC1CA2}" srcOrd="1" destOrd="0" presId="urn:microsoft.com/office/officeart/2018/5/layout/IconCircleLabelList"/>
    <dgm:cxn modelId="{01D863A6-459D-45BD-92D5-1593AB6C807F}" type="presParOf" srcId="{0C98A790-5A97-4479-84A0-F7EFB4765F51}" destId="{CCAD90BF-282B-4FA0-9800-0E8F0BF17DF1}" srcOrd="2" destOrd="0" presId="urn:microsoft.com/office/officeart/2018/5/layout/IconCircleLabelList"/>
    <dgm:cxn modelId="{24FF13EE-370E-4929-AE7D-76A2D4766A66}" type="presParOf" srcId="{CCAD90BF-282B-4FA0-9800-0E8F0BF17DF1}" destId="{7C4F9B66-C318-4040-9914-DF9465BAD989}" srcOrd="0" destOrd="0" presId="urn:microsoft.com/office/officeart/2018/5/layout/IconCircleLabelList"/>
    <dgm:cxn modelId="{A15A4666-82C7-4C7E-B494-0A81498D83F4}" type="presParOf" srcId="{CCAD90BF-282B-4FA0-9800-0E8F0BF17DF1}" destId="{5600D131-F43E-44BE-9F57-23CC9FAB69D6}" srcOrd="1" destOrd="0" presId="urn:microsoft.com/office/officeart/2018/5/layout/IconCircleLabelList"/>
    <dgm:cxn modelId="{7720FA28-7D08-4B27-AB4C-3599016711C2}" type="presParOf" srcId="{CCAD90BF-282B-4FA0-9800-0E8F0BF17DF1}" destId="{0AFC4961-838F-4EE6-A5F5-165C5999816E}" srcOrd="2" destOrd="0" presId="urn:microsoft.com/office/officeart/2018/5/layout/IconCircleLabelList"/>
    <dgm:cxn modelId="{DAB2AF56-11EF-4A5E-9EB7-B88AFD017B2A}" type="presParOf" srcId="{CCAD90BF-282B-4FA0-9800-0E8F0BF17DF1}" destId="{737B6D05-6F20-4205-AF9B-519D63C2237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6B971297-2EBC-4CAC-BFD1-3F08E71EDC5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C510116-E6AC-4E95-A7A5-7358B46DDD3A}">
      <dgm:prSet/>
      <dgm:spPr/>
      <dgm:t>
        <a:bodyPr/>
        <a:lstStyle/>
        <a:p>
          <a:pPr>
            <a:defRPr cap="all"/>
          </a:pPr>
          <a:r>
            <a:rPr lang="en-US"/>
            <a:t>List the names of the booster which have carried the maximum payload mass</a:t>
          </a:r>
        </a:p>
      </dgm:t>
    </dgm:pt>
    <dgm:pt modelId="{48E415B5-3AB6-4893-8A98-F48F1F54CC7A}" type="parTrans" cxnId="{294CEB2F-D4D9-4E5D-AF51-E89E73883513}">
      <dgm:prSet/>
      <dgm:spPr/>
      <dgm:t>
        <a:bodyPr/>
        <a:lstStyle/>
        <a:p>
          <a:endParaRPr lang="en-US"/>
        </a:p>
      </dgm:t>
    </dgm:pt>
    <dgm:pt modelId="{D46E0E56-C528-490D-82B8-D36986BA6B6D}" type="sibTrans" cxnId="{294CEB2F-D4D9-4E5D-AF51-E89E73883513}">
      <dgm:prSet/>
      <dgm:spPr/>
      <dgm:t>
        <a:bodyPr/>
        <a:lstStyle/>
        <a:p>
          <a:endParaRPr lang="en-US"/>
        </a:p>
      </dgm:t>
    </dgm:pt>
    <dgm:pt modelId="{60AE4E3F-CAC3-4844-9634-D58BA38A315E}">
      <dgm:prSet/>
      <dgm:spPr/>
      <dgm:t>
        <a:bodyPr/>
        <a:lstStyle/>
        <a:p>
          <a:pPr>
            <a:defRPr cap="all"/>
          </a:pPr>
          <a:r>
            <a:rPr lang="en-US"/>
            <a:t>Present your query result with a short explanation here</a:t>
          </a:r>
        </a:p>
      </dgm:t>
    </dgm:pt>
    <dgm:pt modelId="{6B93A7DF-0305-4655-A4BB-3A1BB53DD0CB}" type="parTrans" cxnId="{F0581928-5782-4DAF-BA79-C20F5D67ADA0}">
      <dgm:prSet/>
      <dgm:spPr/>
      <dgm:t>
        <a:bodyPr/>
        <a:lstStyle/>
        <a:p>
          <a:endParaRPr lang="en-US"/>
        </a:p>
      </dgm:t>
    </dgm:pt>
    <dgm:pt modelId="{0D60F63D-C106-48B4-8691-2C31557A6D7B}" type="sibTrans" cxnId="{F0581928-5782-4DAF-BA79-C20F5D67ADA0}">
      <dgm:prSet/>
      <dgm:spPr/>
      <dgm:t>
        <a:bodyPr/>
        <a:lstStyle/>
        <a:p>
          <a:endParaRPr lang="en-US"/>
        </a:p>
      </dgm:t>
    </dgm:pt>
    <dgm:pt modelId="{AEEB93FD-6F13-43AC-8512-EC7F7D73DBBF}" type="pres">
      <dgm:prSet presAssocID="{6B971297-2EBC-4CAC-BFD1-3F08E71EDC51}" presName="root" presStyleCnt="0">
        <dgm:presLayoutVars>
          <dgm:dir/>
          <dgm:resizeHandles val="exact"/>
        </dgm:presLayoutVars>
      </dgm:prSet>
      <dgm:spPr/>
    </dgm:pt>
    <dgm:pt modelId="{D637AFD3-85A8-431B-B4A0-64EC690F3337}" type="pres">
      <dgm:prSet presAssocID="{FC510116-E6AC-4E95-A7A5-7358B46DDD3A}" presName="compNode" presStyleCnt="0"/>
      <dgm:spPr/>
    </dgm:pt>
    <dgm:pt modelId="{E030CB7F-1F77-4BE1-A339-45847B4BDCF4}" type="pres">
      <dgm:prSet presAssocID="{FC510116-E6AC-4E95-A7A5-7358B46DDD3A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DFD8F5D1-AB4D-4783-A7C6-695BD33F9709}" type="pres">
      <dgm:prSet presAssocID="{FC510116-E6AC-4E95-A7A5-7358B46DDD3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E0E705F9-122A-4EDB-A94C-558B23826BD0}" type="pres">
      <dgm:prSet presAssocID="{FC510116-E6AC-4E95-A7A5-7358B46DDD3A}" presName="spaceRect" presStyleCnt="0"/>
      <dgm:spPr/>
    </dgm:pt>
    <dgm:pt modelId="{D131E9F7-A999-4DB0-AB2B-A3764B359B96}" type="pres">
      <dgm:prSet presAssocID="{FC510116-E6AC-4E95-A7A5-7358B46DDD3A}" presName="textRect" presStyleLbl="revTx" presStyleIdx="0" presStyleCnt="2">
        <dgm:presLayoutVars>
          <dgm:chMax val="1"/>
          <dgm:chPref val="1"/>
        </dgm:presLayoutVars>
      </dgm:prSet>
      <dgm:spPr/>
    </dgm:pt>
    <dgm:pt modelId="{410EBC4A-40AA-4E5F-BAE3-A5CA660FD843}" type="pres">
      <dgm:prSet presAssocID="{D46E0E56-C528-490D-82B8-D36986BA6B6D}" presName="sibTrans" presStyleCnt="0"/>
      <dgm:spPr/>
    </dgm:pt>
    <dgm:pt modelId="{B799D704-DD9D-49C9-B949-1D11753C19C6}" type="pres">
      <dgm:prSet presAssocID="{60AE4E3F-CAC3-4844-9634-D58BA38A315E}" presName="compNode" presStyleCnt="0"/>
      <dgm:spPr/>
    </dgm:pt>
    <dgm:pt modelId="{C61BC66A-A933-413A-8343-6F9473103591}" type="pres">
      <dgm:prSet presAssocID="{60AE4E3F-CAC3-4844-9634-D58BA38A315E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4BE7D33-5D24-4550-A69B-399C3F770473}" type="pres">
      <dgm:prSet presAssocID="{60AE4E3F-CAC3-4844-9634-D58BA38A315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0258C7C6-EDE3-4E40-84F6-6249BF5D1CF3}" type="pres">
      <dgm:prSet presAssocID="{60AE4E3F-CAC3-4844-9634-D58BA38A315E}" presName="spaceRect" presStyleCnt="0"/>
      <dgm:spPr/>
    </dgm:pt>
    <dgm:pt modelId="{0277B5B1-8AAE-4131-A042-E9BD78AD53E5}" type="pres">
      <dgm:prSet presAssocID="{60AE4E3F-CAC3-4844-9634-D58BA38A315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7EC6D18-1733-43C3-86D4-AB80C8881ADB}" type="presOf" srcId="{FC510116-E6AC-4E95-A7A5-7358B46DDD3A}" destId="{D131E9F7-A999-4DB0-AB2B-A3764B359B96}" srcOrd="0" destOrd="0" presId="urn:microsoft.com/office/officeart/2018/5/layout/IconLeafLabelList"/>
    <dgm:cxn modelId="{C3D9CD27-8BBA-4981-BC81-629071BF3F47}" type="presOf" srcId="{60AE4E3F-CAC3-4844-9634-D58BA38A315E}" destId="{0277B5B1-8AAE-4131-A042-E9BD78AD53E5}" srcOrd="0" destOrd="0" presId="urn:microsoft.com/office/officeart/2018/5/layout/IconLeafLabelList"/>
    <dgm:cxn modelId="{F0581928-5782-4DAF-BA79-C20F5D67ADA0}" srcId="{6B971297-2EBC-4CAC-BFD1-3F08E71EDC51}" destId="{60AE4E3F-CAC3-4844-9634-D58BA38A315E}" srcOrd="1" destOrd="0" parTransId="{6B93A7DF-0305-4655-A4BB-3A1BB53DD0CB}" sibTransId="{0D60F63D-C106-48B4-8691-2C31557A6D7B}"/>
    <dgm:cxn modelId="{294CEB2F-D4D9-4E5D-AF51-E89E73883513}" srcId="{6B971297-2EBC-4CAC-BFD1-3F08E71EDC51}" destId="{FC510116-E6AC-4E95-A7A5-7358B46DDD3A}" srcOrd="0" destOrd="0" parTransId="{48E415B5-3AB6-4893-8A98-F48F1F54CC7A}" sibTransId="{D46E0E56-C528-490D-82B8-D36986BA6B6D}"/>
    <dgm:cxn modelId="{6C60E053-DF6D-4808-9657-24B8C815507A}" type="presOf" srcId="{6B971297-2EBC-4CAC-BFD1-3F08E71EDC51}" destId="{AEEB93FD-6F13-43AC-8512-EC7F7D73DBBF}" srcOrd="0" destOrd="0" presId="urn:microsoft.com/office/officeart/2018/5/layout/IconLeafLabelList"/>
    <dgm:cxn modelId="{7C913C7E-C6EF-46F0-9BE9-9E545EBDB8C7}" type="presParOf" srcId="{AEEB93FD-6F13-43AC-8512-EC7F7D73DBBF}" destId="{D637AFD3-85A8-431B-B4A0-64EC690F3337}" srcOrd="0" destOrd="0" presId="urn:microsoft.com/office/officeart/2018/5/layout/IconLeafLabelList"/>
    <dgm:cxn modelId="{CB6957AB-C172-46BE-B815-692EC000C4F3}" type="presParOf" srcId="{D637AFD3-85A8-431B-B4A0-64EC690F3337}" destId="{E030CB7F-1F77-4BE1-A339-45847B4BDCF4}" srcOrd="0" destOrd="0" presId="urn:microsoft.com/office/officeart/2018/5/layout/IconLeafLabelList"/>
    <dgm:cxn modelId="{E2F4D853-9EF3-4E08-9644-B2A774E5E134}" type="presParOf" srcId="{D637AFD3-85A8-431B-B4A0-64EC690F3337}" destId="{DFD8F5D1-AB4D-4783-A7C6-695BD33F9709}" srcOrd="1" destOrd="0" presId="urn:microsoft.com/office/officeart/2018/5/layout/IconLeafLabelList"/>
    <dgm:cxn modelId="{347A0273-0400-4464-815C-375C6A480F0E}" type="presParOf" srcId="{D637AFD3-85A8-431B-B4A0-64EC690F3337}" destId="{E0E705F9-122A-4EDB-A94C-558B23826BD0}" srcOrd="2" destOrd="0" presId="urn:microsoft.com/office/officeart/2018/5/layout/IconLeafLabelList"/>
    <dgm:cxn modelId="{B44B0751-3BCC-4AF4-AAB5-76AC22D01B3F}" type="presParOf" srcId="{D637AFD3-85A8-431B-B4A0-64EC690F3337}" destId="{D131E9F7-A999-4DB0-AB2B-A3764B359B96}" srcOrd="3" destOrd="0" presId="urn:microsoft.com/office/officeart/2018/5/layout/IconLeafLabelList"/>
    <dgm:cxn modelId="{7D64517C-BB1C-49AC-BE57-A88B1399EB1B}" type="presParOf" srcId="{AEEB93FD-6F13-43AC-8512-EC7F7D73DBBF}" destId="{410EBC4A-40AA-4E5F-BAE3-A5CA660FD843}" srcOrd="1" destOrd="0" presId="urn:microsoft.com/office/officeart/2018/5/layout/IconLeafLabelList"/>
    <dgm:cxn modelId="{175C7755-ED04-439A-9717-665CAAB4A052}" type="presParOf" srcId="{AEEB93FD-6F13-43AC-8512-EC7F7D73DBBF}" destId="{B799D704-DD9D-49C9-B949-1D11753C19C6}" srcOrd="2" destOrd="0" presId="urn:microsoft.com/office/officeart/2018/5/layout/IconLeafLabelList"/>
    <dgm:cxn modelId="{369659BB-9E0F-43AF-8187-ADA30E3A646E}" type="presParOf" srcId="{B799D704-DD9D-49C9-B949-1D11753C19C6}" destId="{C61BC66A-A933-413A-8343-6F9473103591}" srcOrd="0" destOrd="0" presId="urn:microsoft.com/office/officeart/2018/5/layout/IconLeafLabelList"/>
    <dgm:cxn modelId="{823C4E48-67DC-428C-8700-A726B483E559}" type="presParOf" srcId="{B799D704-DD9D-49C9-B949-1D11753C19C6}" destId="{04BE7D33-5D24-4550-A69B-399C3F770473}" srcOrd="1" destOrd="0" presId="urn:microsoft.com/office/officeart/2018/5/layout/IconLeafLabelList"/>
    <dgm:cxn modelId="{F0C38374-4E65-471E-BBA6-67B44CDD5B4D}" type="presParOf" srcId="{B799D704-DD9D-49C9-B949-1D11753C19C6}" destId="{0258C7C6-EDE3-4E40-84F6-6249BF5D1CF3}" srcOrd="2" destOrd="0" presId="urn:microsoft.com/office/officeart/2018/5/layout/IconLeafLabelList"/>
    <dgm:cxn modelId="{E245E68B-001C-438A-816E-8C8C28822F9B}" type="presParOf" srcId="{B799D704-DD9D-49C9-B949-1D11753C19C6}" destId="{0277B5B1-8AAE-4131-A042-E9BD78AD53E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7B305B5-A910-4B46-AA8D-5F59BD762927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55201DA-B228-4B9D-A433-49FF224F9BD0}">
      <dgm:prSet/>
      <dgm:spPr/>
      <dgm:t>
        <a:bodyPr/>
        <a:lstStyle/>
        <a:p>
          <a:r>
            <a:rPr lang="en-US"/>
            <a:t>List the failed landing_outcomes in drone ship, their booster versions, and launch site names for in year 2015</a:t>
          </a:r>
        </a:p>
      </dgm:t>
    </dgm:pt>
    <dgm:pt modelId="{9ADA9795-235E-43C5-B2BC-07A284E1AF55}" type="parTrans" cxnId="{712CBE1B-A133-4124-B923-0534CBAE3D6A}">
      <dgm:prSet/>
      <dgm:spPr/>
      <dgm:t>
        <a:bodyPr/>
        <a:lstStyle/>
        <a:p>
          <a:endParaRPr lang="en-US"/>
        </a:p>
      </dgm:t>
    </dgm:pt>
    <dgm:pt modelId="{3AE43E13-6757-4008-AFFC-A17F26C6F83C}" type="sibTrans" cxnId="{712CBE1B-A133-4124-B923-0534CBAE3D6A}">
      <dgm:prSet/>
      <dgm:spPr/>
      <dgm:t>
        <a:bodyPr/>
        <a:lstStyle/>
        <a:p>
          <a:endParaRPr lang="en-US"/>
        </a:p>
      </dgm:t>
    </dgm:pt>
    <dgm:pt modelId="{B95E2B5F-2B10-4476-8468-B7E929F3E5D3}">
      <dgm:prSet/>
      <dgm:spPr/>
      <dgm:t>
        <a:bodyPr/>
        <a:lstStyle/>
        <a:p>
          <a:r>
            <a:rPr lang="en-US"/>
            <a:t>Present your query result with a short explanation here</a:t>
          </a:r>
        </a:p>
      </dgm:t>
    </dgm:pt>
    <dgm:pt modelId="{E05FD106-D2E0-4A81-9FF9-E7517672ED7C}" type="parTrans" cxnId="{D96F727D-7FB4-4F7E-8536-F7B6E0014851}">
      <dgm:prSet/>
      <dgm:spPr/>
      <dgm:t>
        <a:bodyPr/>
        <a:lstStyle/>
        <a:p>
          <a:endParaRPr lang="en-US"/>
        </a:p>
      </dgm:t>
    </dgm:pt>
    <dgm:pt modelId="{97D33315-C9A4-4940-A6F6-C235AA8F1598}" type="sibTrans" cxnId="{D96F727D-7FB4-4F7E-8536-F7B6E0014851}">
      <dgm:prSet/>
      <dgm:spPr/>
      <dgm:t>
        <a:bodyPr/>
        <a:lstStyle/>
        <a:p>
          <a:endParaRPr lang="en-US"/>
        </a:p>
      </dgm:t>
    </dgm:pt>
    <dgm:pt modelId="{1278582F-5D7D-4453-BB66-D69CD160ABD0}" type="pres">
      <dgm:prSet presAssocID="{17B305B5-A910-4B46-AA8D-5F59BD76292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3D88846-9D8C-41B0-BF18-CD8A3B5D5333}" type="pres">
      <dgm:prSet presAssocID="{C55201DA-B228-4B9D-A433-49FF224F9BD0}" presName="hierRoot1" presStyleCnt="0"/>
      <dgm:spPr/>
    </dgm:pt>
    <dgm:pt modelId="{DA134A98-24CA-496E-BAC7-BAAF5842F10B}" type="pres">
      <dgm:prSet presAssocID="{C55201DA-B228-4B9D-A433-49FF224F9BD0}" presName="composite" presStyleCnt="0"/>
      <dgm:spPr/>
    </dgm:pt>
    <dgm:pt modelId="{1B364B32-E71F-4017-A976-7A26FF1D09F8}" type="pres">
      <dgm:prSet presAssocID="{C55201DA-B228-4B9D-A433-49FF224F9BD0}" presName="background" presStyleLbl="node0" presStyleIdx="0" presStyleCnt="2"/>
      <dgm:spPr/>
    </dgm:pt>
    <dgm:pt modelId="{254D6071-3C7E-432C-999F-81E4CBFD5177}" type="pres">
      <dgm:prSet presAssocID="{C55201DA-B228-4B9D-A433-49FF224F9BD0}" presName="text" presStyleLbl="fgAcc0" presStyleIdx="0" presStyleCnt="2">
        <dgm:presLayoutVars>
          <dgm:chPref val="3"/>
        </dgm:presLayoutVars>
      </dgm:prSet>
      <dgm:spPr/>
    </dgm:pt>
    <dgm:pt modelId="{50980964-783E-447E-88F7-02B774B5EA18}" type="pres">
      <dgm:prSet presAssocID="{C55201DA-B228-4B9D-A433-49FF224F9BD0}" presName="hierChild2" presStyleCnt="0"/>
      <dgm:spPr/>
    </dgm:pt>
    <dgm:pt modelId="{24C642AA-3BDA-46AC-A4AC-B64EB3E98257}" type="pres">
      <dgm:prSet presAssocID="{B95E2B5F-2B10-4476-8468-B7E929F3E5D3}" presName="hierRoot1" presStyleCnt="0"/>
      <dgm:spPr/>
    </dgm:pt>
    <dgm:pt modelId="{AA1A1A5C-83B1-46F1-9F36-BF173C17FF3C}" type="pres">
      <dgm:prSet presAssocID="{B95E2B5F-2B10-4476-8468-B7E929F3E5D3}" presName="composite" presStyleCnt="0"/>
      <dgm:spPr/>
    </dgm:pt>
    <dgm:pt modelId="{D517B293-3C2C-4E32-A48F-FC35DA2B9615}" type="pres">
      <dgm:prSet presAssocID="{B95E2B5F-2B10-4476-8468-B7E929F3E5D3}" presName="background" presStyleLbl="node0" presStyleIdx="1" presStyleCnt="2"/>
      <dgm:spPr/>
    </dgm:pt>
    <dgm:pt modelId="{76AEE561-28B4-41DC-BAA0-54186C8CAA12}" type="pres">
      <dgm:prSet presAssocID="{B95E2B5F-2B10-4476-8468-B7E929F3E5D3}" presName="text" presStyleLbl="fgAcc0" presStyleIdx="1" presStyleCnt="2">
        <dgm:presLayoutVars>
          <dgm:chPref val="3"/>
        </dgm:presLayoutVars>
      </dgm:prSet>
      <dgm:spPr/>
    </dgm:pt>
    <dgm:pt modelId="{F2521450-B956-4418-9D7D-5BFF36CC154D}" type="pres">
      <dgm:prSet presAssocID="{B95E2B5F-2B10-4476-8468-B7E929F3E5D3}" presName="hierChild2" presStyleCnt="0"/>
      <dgm:spPr/>
    </dgm:pt>
  </dgm:ptLst>
  <dgm:cxnLst>
    <dgm:cxn modelId="{712CBE1B-A133-4124-B923-0534CBAE3D6A}" srcId="{17B305B5-A910-4B46-AA8D-5F59BD762927}" destId="{C55201DA-B228-4B9D-A433-49FF224F9BD0}" srcOrd="0" destOrd="0" parTransId="{9ADA9795-235E-43C5-B2BC-07A284E1AF55}" sibTransId="{3AE43E13-6757-4008-AFFC-A17F26C6F83C}"/>
    <dgm:cxn modelId="{6598402A-6391-4773-A5E6-7191B7DA4939}" type="presOf" srcId="{17B305B5-A910-4B46-AA8D-5F59BD762927}" destId="{1278582F-5D7D-4453-BB66-D69CD160ABD0}" srcOrd="0" destOrd="0" presId="urn:microsoft.com/office/officeart/2005/8/layout/hierarchy1"/>
    <dgm:cxn modelId="{D96F727D-7FB4-4F7E-8536-F7B6E0014851}" srcId="{17B305B5-A910-4B46-AA8D-5F59BD762927}" destId="{B95E2B5F-2B10-4476-8468-B7E929F3E5D3}" srcOrd="1" destOrd="0" parTransId="{E05FD106-D2E0-4A81-9FF9-E7517672ED7C}" sibTransId="{97D33315-C9A4-4940-A6F6-C235AA8F1598}"/>
    <dgm:cxn modelId="{5E3303B5-D7BA-46C4-9B05-3BC1DFD373DA}" type="presOf" srcId="{C55201DA-B228-4B9D-A433-49FF224F9BD0}" destId="{254D6071-3C7E-432C-999F-81E4CBFD5177}" srcOrd="0" destOrd="0" presId="urn:microsoft.com/office/officeart/2005/8/layout/hierarchy1"/>
    <dgm:cxn modelId="{605FD7D7-719D-4DF8-AE5C-517803D75CDE}" type="presOf" srcId="{B95E2B5F-2B10-4476-8468-B7E929F3E5D3}" destId="{76AEE561-28B4-41DC-BAA0-54186C8CAA12}" srcOrd="0" destOrd="0" presId="urn:microsoft.com/office/officeart/2005/8/layout/hierarchy1"/>
    <dgm:cxn modelId="{213E1A31-396A-4208-BACB-BC5C614EA876}" type="presParOf" srcId="{1278582F-5D7D-4453-BB66-D69CD160ABD0}" destId="{D3D88846-9D8C-41B0-BF18-CD8A3B5D5333}" srcOrd="0" destOrd="0" presId="urn:microsoft.com/office/officeart/2005/8/layout/hierarchy1"/>
    <dgm:cxn modelId="{C5401012-4E0C-4F32-85E9-C4596DA784F9}" type="presParOf" srcId="{D3D88846-9D8C-41B0-BF18-CD8A3B5D5333}" destId="{DA134A98-24CA-496E-BAC7-BAAF5842F10B}" srcOrd="0" destOrd="0" presId="urn:microsoft.com/office/officeart/2005/8/layout/hierarchy1"/>
    <dgm:cxn modelId="{012C75B6-7648-4E4B-A93D-47D13E77EF5A}" type="presParOf" srcId="{DA134A98-24CA-496E-BAC7-BAAF5842F10B}" destId="{1B364B32-E71F-4017-A976-7A26FF1D09F8}" srcOrd="0" destOrd="0" presId="urn:microsoft.com/office/officeart/2005/8/layout/hierarchy1"/>
    <dgm:cxn modelId="{BC5AA528-3158-4428-AE68-F872FAF0C6D0}" type="presParOf" srcId="{DA134A98-24CA-496E-BAC7-BAAF5842F10B}" destId="{254D6071-3C7E-432C-999F-81E4CBFD5177}" srcOrd="1" destOrd="0" presId="urn:microsoft.com/office/officeart/2005/8/layout/hierarchy1"/>
    <dgm:cxn modelId="{76C7B804-88B1-464D-A81A-829E247C6EFE}" type="presParOf" srcId="{D3D88846-9D8C-41B0-BF18-CD8A3B5D5333}" destId="{50980964-783E-447E-88F7-02B774B5EA18}" srcOrd="1" destOrd="0" presId="urn:microsoft.com/office/officeart/2005/8/layout/hierarchy1"/>
    <dgm:cxn modelId="{540D63D2-2CEA-435E-B529-52BDEB34BBE3}" type="presParOf" srcId="{1278582F-5D7D-4453-BB66-D69CD160ABD0}" destId="{24C642AA-3BDA-46AC-A4AC-B64EB3E98257}" srcOrd="1" destOrd="0" presId="urn:microsoft.com/office/officeart/2005/8/layout/hierarchy1"/>
    <dgm:cxn modelId="{95FF45E1-4D0D-4492-B462-38647D41CBEB}" type="presParOf" srcId="{24C642AA-3BDA-46AC-A4AC-B64EB3E98257}" destId="{AA1A1A5C-83B1-46F1-9F36-BF173C17FF3C}" srcOrd="0" destOrd="0" presId="urn:microsoft.com/office/officeart/2005/8/layout/hierarchy1"/>
    <dgm:cxn modelId="{AEEFD276-830C-4A17-BB8F-9C340EB5A73B}" type="presParOf" srcId="{AA1A1A5C-83B1-46F1-9F36-BF173C17FF3C}" destId="{D517B293-3C2C-4E32-A48F-FC35DA2B9615}" srcOrd="0" destOrd="0" presId="urn:microsoft.com/office/officeart/2005/8/layout/hierarchy1"/>
    <dgm:cxn modelId="{98D758E0-0635-4D54-A323-968BADBCB1E6}" type="presParOf" srcId="{AA1A1A5C-83B1-46F1-9F36-BF173C17FF3C}" destId="{76AEE561-28B4-41DC-BAA0-54186C8CAA12}" srcOrd="1" destOrd="0" presId="urn:microsoft.com/office/officeart/2005/8/layout/hierarchy1"/>
    <dgm:cxn modelId="{B18BDF38-153A-4174-B2DE-C65FDAFDDE5C}" type="presParOf" srcId="{24C642AA-3BDA-46AC-A4AC-B64EB3E98257}" destId="{F2521450-B956-4418-9D7D-5BFF36CC154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2D2DC48-0E4B-4C45-84E3-D8F341F58E51}" type="doc">
      <dgm:prSet loTypeId="urn:microsoft.com/office/officeart/2016/7/layout/VerticalSolidActionList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4CF18AB-2F3A-405E-8672-A0B8982DA905}">
      <dgm:prSet/>
      <dgm:spPr/>
      <dgm:t>
        <a:bodyPr/>
        <a:lstStyle/>
        <a:p>
          <a:r>
            <a:rPr lang="en-US"/>
            <a:t>Replace</a:t>
          </a:r>
        </a:p>
      </dgm:t>
    </dgm:pt>
    <dgm:pt modelId="{C5DFF856-C3C1-48AA-9196-3E5BB116C294}" type="parTrans" cxnId="{9F770D94-1683-4D17-AF3E-3B6F71D450D0}">
      <dgm:prSet/>
      <dgm:spPr/>
      <dgm:t>
        <a:bodyPr/>
        <a:lstStyle/>
        <a:p>
          <a:endParaRPr lang="en-US"/>
        </a:p>
      </dgm:t>
    </dgm:pt>
    <dgm:pt modelId="{D8FCF77B-AC58-40DD-8CBE-3A7FB53CD975}" type="sibTrans" cxnId="{9F770D94-1683-4D17-AF3E-3B6F71D450D0}">
      <dgm:prSet/>
      <dgm:spPr/>
      <dgm:t>
        <a:bodyPr/>
        <a:lstStyle/>
        <a:p>
          <a:endParaRPr lang="en-US"/>
        </a:p>
      </dgm:t>
    </dgm:pt>
    <dgm:pt modelId="{4490AE93-95EE-4281-9976-E81996419091}">
      <dgm:prSet/>
      <dgm:spPr/>
      <dgm:t>
        <a:bodyPr/>
        <a:lstStyle/>
        <a:p>
          <a:r>
            <a:rPr lang="en-US"/>
            <a:t>Replace &lt;Folium map screenshot 1&gt; title with an appropriate title</a:t>
          </a:r>
        </a:p>
      </dgm:t>
    </dgm:pt>
    <dgm:pt modelId="{82CC7B82-95F7-4EDE-95C1-26C8EC02FC1C}" type="parTrans" cxnId="{2C05D0E2-D7CC-4FB0-8F11-5AC73C68BB10}">
      <dgm:prSet/>
      <dgm:spPr/>
      <dgm:t>
        <a:bodyPr/>
        <a:lstStyle/>
        <a:p>
          <a:endParaRPr lang="en-US"/>
        </a:p>
      </dgm:t>
    </dgm:pt>
    <dgm:pt modelId="{94F39322-EF0D-447F-B99C-C2345137AA75}" type="sibTrans" cxnId="{2C05D0E2-D7CC-4FB0-8F11-5AC73C68BB10}">
      <dgm:prSet/>
      <dgm:spPr/>
      <dgm:t>
        <a:bodyPr/>
        <a:lstStyle/>
        <a:p>
          <a:endParaRPr lang="en-US"/>
        </a:p>
      </dgm:t>
    </dgm:pt>
    <dgm:pt modelId="{F53844FB-337E-49DB-B525-801BD299F34E}">
      <dgm:prSet/>
      <dgm:spPr/>
      <dgm:t>
        <a:bodyPr/>
        <a:lstStyle/>
        <a:p>
          <a:r>
            <a:rPr lang="en-US"/>
            <a:t>Explore</a:t>
          </a:r>
        </a:p>
      </dgm:t>
    </dgm:pt>
    <dgm:pt modelId="{5487F713-9C82-45E5-920E-8C576343BBC5}" type="parTrans" cxnId="{A6F0ABF9-7120-48B3-BBF6-E20129A71573}">
      <dgm:prSet/>
      <dgm:spPr/>
      <dgm:t>
        <a:bodyPr/>
        <a:lstStyle/>
        <a:p>
          <a:endParaRPr lang="en-US"/>
        </a:p>
      </dgm:t>
    </dgm:pt>
    <dgm:pt modelId="{A6138030-5AFE-4E7E-BC3E-10AB037B483C}" type="sibTrans" cxnId="{A6F0ABF9-7120-48B3-BBF6-E20129A71573}">
      <dgm:prSet/>
      <dgm:spPr/>
      <dgm:t>
        <a:bodyPr/>
        <a:lstStyle/>
        <a:p>
          <a:endParaRPr lang="en-US"/>
        </a:p>
      </dgm:t>
    </dgm:pt>
    <dgm:pt modelId="{2E20FDE7-913B-495A-99E7-55E491E1FB78}">
      <dgm:prSet/>
      <dgm:spPr/>
      <dgm:t>
        <a:bodyPr/>
        <a:lstStyle/>
        <a:p>
          <a:r>
            <a:rPr lang="en-US"/>
            <a:t>Explore the generated folium map and make a proper screenshot to include all launch sites’ location markers on a global map</a:t>
          </a:r>
        </a:p>
      </dgm:t>
    </dgm:pt>
    <dgm:pt modelId="{FCA982A5-1788-43DB-883B-2063C4CEFD41}" type="parTrans" cxnId="{3BBDC890-4A6A-4582-98A3-8DED7A948994}">
      <dgm:prSet/>
      <dgm:spPr/>
      <dgm:t>
        <a:bodyPr/>
        <a:lstStyle/>
        <a:p>
          <a:endParaRPr lang="en-US"/>
        </a:p>
      </dgm:t>
    </dgm:pt>
    <dgm:pt modelId="{C831BECB-3644-45B0-8B49-9C06E1201571}" type="sibTrans" cxnId="{3BBDC890-4A6A-4582-98A3-8DED7A948994}">
      <dgm:prSet/>
      <dgm:spPr/>
      <dgm:t>
        <a:bodyPr/>
        <a:lstStyle/>
        <a:p>
          <a:endParaRPr lang="en-US"/>
        </a:p>
      </dgm:t>
    </dgm:pt>
    <dgm:pt modelId="{003A0CBF-20F1-45EA-B4B6-2F88D844C762}">
      <dgm:prSet/>
      <dgm:spPr/>
      <dgm:t>
        <a:bodyPr/>
        <a:lstStyle/>
        <a:p>
          <a:r>
            <a:rPr lang="en-US"/>
            <a:t>Explain</a:t>
          </a:r>
        </a:p>
      </dgm:t>
    </dgm:pt>
    <dgm:pt modelId="{2ADFB5A0-C7B8-41F3-BFD5-2ABD5722B403}" type="parTrans" cxnId="{C6F200CF-A640-4AC1-A5F9-4797B86DD081}">
      <dgm:prSet/>
      <dgm:spPr/>
      <dgm:t>
        <a:bodyPr/>
        <a:lstStyle/>
        <a:p>
          <a:endParaRPr lang="en-US"/>
        </a:p>
      </dgm:t>
    </dgm:pt>
    <dgm:pt modelId="{A9C2033E-CA51-4593-AF71-7F2224E721C4}" type="sibTrans" cxnId="{C6F200CF-A640-4AC1-A5F9-4797B86DD081}">
      <dgm:prSet/>
      <dgm:spPr/>
      <dgm:t>
        <a:bodyPr/>
        <a:lstStyle/>
        <a:p>
          <a:endParaRPr lang="en-US"/>
        </a:p>
      </dgm:t>
    </dgm:pt>
    <dgm:pt modelId="{FC27FAC3-8BF9-44F8-BE0C-9FADE9232BCE}">
      <dgm:prSet/>
      <dgm:spPr/>
      <dgm:t>
        <a:bodyPr/>
        <a:lstStyle/>
        <a:p>
          <a:r>
            <a:rPr lang="en-US"/>
            <a:t>Explain the important elements and findings on the screenshot</a:t>
          </a:r>
        </a:p>
      </dgm:t>
    </dgm:pt>
    <dgm:pt modelId="{A7924FFC-B647-481F-8BFB-D3EC08701F45}" type="parTrans" cxnId="{52F861FF-8D18-4003-8F7D-DCE8C035A6C2}">
      <dgm:prSet/>
      <dgm:spPr/>
      <dgm:t>
        <a:bodyPr/>
        <a:lstStyle/>
        <a:p>
          <a:endParaRPr lang="en-US"/>
        </a:p>
      </dgm:t>
    </dgm:pt>
    <dgm:pt modelId="{68F6FE86-E782-488C-A5B4-45E92EBA37AC}" type="sibTrans" cxnId="{52F861FF-8D18-4003-8F7D-DCE8C035A6C2}">
      <dgm:prSet/>
      <dgm:spPr/>
      <dgm:t>
        <a:bodyPr/>
        <a:lstStyle/>
        <a:p>
          <a:endParaRPr lang="en-US"/>
        </a:p>
      </dgm:t>
    </dgm:pt>
    <dgm:pt modelId="{B09EE2BD-7A00-489C-8D54-43B5CA7EB2D7}" type="pres">
      <dgm:prSet presAssocID="{02D2DC48-0E4B-4C45-84E3-D8F341F58E51}" presName="Name0" presStyleCnt="0">
        <dgm:presLayoutVars>
          <dgm:dir/>
          <dgm:animLvl val="lvl"/>
          <dgm:resizeHandles val="exact"/>
        </dgm:presLayoutVars>
      </dgm:prSet>
      <dgm:spPr/>
    </dgm:pt>
    <dgm:pt modelId="{F68D3362-7AD4-4587-B41F-A84EC9943A1B}" type="pres">
      <dgm:prSet presAssocID="{54CF18AB-2F3A-405E-8672-A0B8982DA905}" presName="linNode" presStyleCnt="0"/>
      <dgm:spPr/>
    </dgm:pt>
    <dgm:pt modelId="{549C6B63-9281-455E-A69F-DA3396D42EEB}" type="pres">
      <dgm:prSet presAssocID="{54CF18AB-2F3A-405E-8672-A0B8982DA905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D2F90A8F-A9DA-4F5E-BEA2-60F09687D98C}" type="pres">
      <dgm:prSet presAssocID="{54CF18AB-2F3A-405E-8672-A0B8982DA905}" presName="descendantText" presStyleLbl="alignAccFollowNode1" presStyleIdx="0" presStyleCnt="3">
        <dgm:presLayoutVars>
          <dgm:bulletEnabled/>
        </dgm:presLayoutVars>
      </dgm:prSet>
      <dgm:spPr/>
    </dgm:pt>
    <dgm:pt modelId="{7400EE37-C891-4F27-8BC3-C28A0EDD0EAD}" type="pres">
      <dgm:prSet presAssocID="{D8FCF77B-AC58-40DD-8CBE-3A7FB53CD975}" presName="sp" presStyleCnt="0"/>
      <dgm:spPr/>
    </dgm:pt>
    <dgm:pt modelId="{CB0E7064-4226-4138-8803-6602FFABF816}" type="pres">
      <dgm:prSet presAssocID="{F53844FB-337E-49DB-B525-801BD299F34E}" presName="linNode" presStyleCnt="0"/>
      <dgm:spPr/>
    </dgm:pt>
    <dgm:pt modelId="{99E21B37-3EF5-48FF-A895-37723AF607D6}" type="pres">
      <dgm:prSet presAssocID="{F53844FB-337E-49DB-B525-801BD299F34E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902B6B53-2993-4FBF-9DC0-52B130B016D0}" type="pres">
      <dgm:prSet presAssocID="{F53844FB-337E-49DB-B525-801BD299F34E}" presName="descendantText" presStyleLbl="alignAccFollowNode1" presStyleIdx="1" presStyleCnt="3">
        <dgm:presLayoutVars>
          <dgm:bulletEnabled/>
        </dgm:presLayoutVars>
      </dgm:prSet>
      <dgm:spPr/>
    </dgm:pt>
    <dgm:pt modelId="{E6B5A7AE-B450-4C74-8D7C-349E8655DEDE}" type="pres">
      <dgm:prSet presAssocID="{A6138030-5AFE-4E7E-BC3E-10AB037B483C}" presName="sp" presStyleCnt="0"/>
      <dgm:spPr/>
    </dgm:pt>
    <dgm:pt modelId="{B7F839A3-F528-488F-AA70-719676CA805A}" type="pres">
      <dgm:prSet presAssocID="{003A0CBF-20F1-45EA-B4B6-2F88D844C762}" presName="linNode" presStyleCnt="0"/>
      <dgm:spPr/>
    </dgm:pt>
    <dgm:pt modelId="{E1A78D8A-BBB8-458A-A8A5-A782F01AA51B}" type="pres">
      <dgm:prSet presAssocID="{003A0CBF-20F1-45EA-B4B6-2F88D844C762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5A58428B-5B90-4FA5-B1D2-D99E24E01167}" type="pres">
      <dgm:prSet presAssocID="{003A0CBF-20F1-45EA-B4B6-2F88D844C762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B340093E-2344-469E-8C8A-42DA3679C65B}" type="presOf" srcId="{FC27FAC3-8BF9-44F8-BE0C-9FADE9232BCE}" destId="{5A58428B-5B90-4FA5-B1D2-D99E24E01167}" srcOrd="0" destOrd="0" presId="urn:microsoft.com/office/officeart/2016/7/layout/VerticalSolidActionList"/>
    <dgm:cxn modelId="{3CB5F67E-A54F-4CF4-AD60-7256DFEC9C01}" type="presOf" srcId="{02D2DC48-0E4B-4C45-84E3-D8F341F58E51}" destId="{B09EE2BD-7A00-489C-8D54-43B5CA7EB2D7}" srcOrd="0" destOrd="0" presId="urn:microsoft.com/office/officeart/2016/7/layout/VerticalSolidActionList"/>
    <dgm:cxn modelId="{7FAC578E-E1B9-40D2-A7A2-531FE3DCA8B2}" type="presOf" srcId="{003A0CBF-20F1-45EA-B4B6-2F88D844C762}" destId="{E1A78D8A-BBB8-458A-A8A5-A782F01AA51B}" srcOrd="0" destOrd="0" presId="urn:microsoft.com/office/officeart/2016/7/layout/VerticalSolidActionList"/>
    <dgm:cxn modelId="{3BBDC890-4A6A-4582-98A3-8DED7A948994}" srcId="{F53844FB-337E-49DB-B525-801BD299F34E}" destId="{2E20FDE7-913B-495A-99E7-55E491E1FB78}" srcOrd="0" destOrd="0" parTransId="{FCA982A5-1788-43DB-883B-2063C4CEFD41}" sibTransId="{C831BECB-3644-45B0-8B49-9C06E1201571}"/>
    <dgm:cxn modelId="{9F770D94-1683-4D17-AF3E-3B6F71D450D0}" srcId="{02D2DC48-0E4B-4C45-84E3-D8F341F58E51}" destId="{54CF18AB-2F3A-405E-8672-A0B8982DA905}" srcOrd="0" destOrd="0" parTransId="{C5DFF856-C3C1-48AA-9196-3E5BB116C294}" sibTransId="{D8FCF77B-AC58-40DD-8CBE-3A7FB53CD975}"/>
    <dgm:cxn modelId="{87719AA4-9637-4777-A9E4-B0A025E6724A}" type="presOf" srcId="{4490AE93-95EE-4281-9976-E81996419091}" destId="{D2F90A8F-A9DA-4F5E-BEA2-60F09687D98C}" srcOrd="0" destOrd="0" presId="urn:microsoft.com/office/officeart/2016/7/layout/VerticalSolidActionList"/>
    <dgm:cxn modelId="{C6F200CF-A640-4AC1-A5F9-4797B86DD081}" srcId="{02D2DC48-0E4B-4C45-84E3-D8F341F58E51}" destId="{003A0CBF-20F1-45EA-B4B6-2F88D844C762}" srcOrd="2" destOrd="0" parTransId="{2ADFB5A0-C7B8-41F3-BFD5-2ABD5722B403}" sibTransId="{A9C2033E-CA51-4593-AF71-7F2224E721C4}"/>
    <dgm:cxn modelId="{2C05D0E2-D7CC-4FB0-8F11-5AC73C68BB10}" srcId="{54CF18AB-2F3A-405E-8672-A0B8982DA905}" destId="{4490AE93-95EE-4281-9976-E81996419091}" srcOrd="0" destOrd="0" parTransId="{82CC7B82-95F7-4EDE-95C1-26C8EC02FC1C}" sibTransId="{94F39322-EF0D-447F-B99C-C2345137AA75}"/>
    <dgm:cxn modelId="{61F181ED-E613-4E68-868C-D58FAD7C08BD}" type="presOf" srcId="{F53844FB-337E-49DB-B525-801BD299F34E}" destId="{99E21B37-3EF5-48FF-A895-37723AF607D6}" srcOrd="0" destOrd="0" presId="urn:microsoft.com/office/officeart/2016/7/layout/VerticalSolidActionList"/>
    <dgm:cxn modelId="{EF46A6F3-BD90-4D31-9A4A-35BA53B7DACD}" type="presOf" srcId="{2E20FDE7-913B-495A-99E7-55E491E1FB78}" destId="{902B6B53-2993-4FBF-9DC0-52B130B016D0}" srcOrd="0" destOrd="0" presId="urn:microsoft.com/office/officeart/2016/7/layout/VerticalSolidActionList"/>
    <dgm:cxn modelId="{B412CEF3-C793-490D-8BE7-70946DE2E042}" type="presOf" srcId="{54CF18AB-2F3A-405E-8672-A0B8982DA905}" destId="{549C6B63-9281-455E-A69F-DA3396D42EEB}" srcOrd="0" destOrd="0" presId="urn:microsoft.com/office/officeart/2016/7/layout/VerticalSolidActionList"/>
    <dgm:cxn modelId="{A6F0ABF9-7120-48B3-BBF6-E20129A71573}" srcId="{02D2DC48-0E4B-4C45-84E3-D8F341F58E51}" destId="{F53844FB-337E-49DB-B525-801BD299F34E}" srcOrd="1" destOrd="0" parTransId="{5487F713-9C82-45E5-920E-8C576343BBC5}" sibTransId="{A6138030-5AFE-4E7E-BC3E-10AB037B483C}"/>
    <dgm:cxn modelId="{52F861FF-8D18-4003-8F7D-DCE8C035A6C2}" srcId="{003A0CBF-20F1-45EA-B4B6-2F88D844C762}" destId="{FC27FAC3-8BF9-44F8-BE0C-9FADE9232BCE}" srcOrd="0" destOrd="0" parTransId="{A7924FFC-B647-481F-8BFB-D3EC08701F45}" sibTransId="{68F6FE86-E782-488C-A5B4-45E92EBA37AC}"/>
    <dgm:cxn modelId="{F6555FDC-BC6A-4ADA-8A54-97C8B86BFB89}" type="presParOf" srcId="{B09EE2BD-7A00-489C-8D54-43B5CA7EB2D7}" destId="{F68D3362-7AD4-4587-B41F-A84EC9943A1B}" srcOrd="0" destOrd="0" presId="urn:microsoft.com/office/officeart/2016/7/layout/VerticalSolidActionList"/>
    <dgm:cxn modelId="{0090F962-9E74-4CAF-A78D-B8AFD859FC79}" type="presParOf" srcId="{F68D3362-7AD4-4587-B41F-A84EC9943A1B}" destId="{549C6B63-9281-455E-A69F-DA3396D42EEB}" srcOrd="0" destOrd="0" presId="urn:microsoft.com/office/officeart/2016/7/layout/VerticalSolidActionList"/>
    <dgm:cxn modelId="{565084B6-BA3C-4006-9A4E-D1A436F1CE29}" type="presParOf" srcId="{F68D3362-7AD4-4587-B41F-A84EC9943A1B}" destId="{D2F90A8F-A9DA-4F5E-BEA2-60F09687D98C}" srcOrd="1" destOrd="0" presId="urn:microsoft.com/office/officeart/2016/7/layout/VerticalSolidActionList"/>
    <dgm:cxn modelId="{1B41EE9D-27E5-4DFC-B776-F2C500EB5290}" type="presParOf" srcId="{B09EE2BD-7A00-489C-8D54-43B5CA7EB2D7}" destId="{7400EE37-C891-4F27-8BC3-C28A0EDD0EAD}" srcOrd="1" destOrd="0" presId="urn:microsoft.com/office/officeart/2016/7/layout/VerticalSolidActionList"/>
    <dgm:cxn modelId="{F4173393-66B8-432B-8060-53BBD18CEA22}" type="presParOf" srcId="{B09EE2BD-7A00-489C-8D54-43B5CA7EB2D7}" destId="{CB0E7064-4226-4138-8803-6602FFABF816}" srcOrd="2" destOrd="0" presId="urn:microsoft.com/office/officeart/2016/7/layout/VerticalSolidActionList"/>
    <dgm:cxn modelId="{FA4F1E0B-A4F8-4293-8EDE-C31C0BDCB712}" type="presParOf" srcId="{CB0E7064-4226-4138-8803-6602FFABF816}" destId="{99E21B37-3EF5-48FF-A895-37723AF607D6}" srcOrd="0" destOrd="0" presId="urn:microsoft.com/office/officeart/2016/7/layout/VerticalSolidActionList"/>
    <dgm:cxn modelId="{0B432E7A-A73C-4CFE-A899-88843C4B2F0C}" type="presParOf" srcId="{CB0E7064-4226-4138-8803-6602FFABF816}" destId="{902B6B53-2993-4FBF-9DC0-52B130B016D0}" srcOrd="1" destOrd="0" presId="urn:microsoft.com/office/officeart/2016/7/layout/VerticalSolidActionList"/>
    <dgm:cxn modelId="{28F0D2F7-3FD9-4999-9640-0263C859D1EF}" type="presParOf" srcId="{B09EE2BD-7A00-489C-8D54-43B5CA7EB2D7}" destId="{E6B5A7AE-B450-4C74-8D7C-349E8655DEDE}" srcOrd="3" destOrd="0" presId="urn:microsoft.com/office/officeart/2016/7/layout/VerticalSolidActionList"/>
    <dgm:cxn modelId="{7CA5D634-053C-440A-AF7A-BAC31FDEB592}" type="presParOf" srcId="{B09EE2BD-7A00-489C-8D54-43B5CA7EB2D7}" destId="{B7F839A3-F528-488F-AA70-719676CA805A}" srcOrd="4" destOrd="0" presId="urn:microsoft.com/office/officeart/2016/7/layout/VerticalSolidActionList"/>
    <dgm:cxn modelId="{EC92CB3E-AF12-4321-9947-50D514E748BB}" type="presParOf" srcId="{B7F839A3-F528-488F-AA70-719676CA805A}" destId="{E1A78D8A-BBB8-458A-A8A5-A782F01AA51B}" srcOrd="0" destOrd="0" presId="urn:microsoft.com/office/officeart/2016/7/layout/VerticalSolidActionList"/>
    <dgm:cxn modelId="{B723E55D-20C4-461C-A1C3-2004F2570914}" type="presParOf" srcId="{B7F839A3-F528-488F-AA70-719676CA805A}" destId="{5A58428B-5B90-4FA5-B1D2-D99E24E01167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41FF9357-D8C1-4D33-8564-B92612B4F569}" type="doc">
      <dgm:prSet loTypeId="urn:microsoft.com/office/officeart/2016/7/layout/VerticalSolidActionLis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2D3481-A7D4-48F0-85A3-0F250031EC51}">
      <dgm:prSet/>
      <dgm:spPr/>
      <dgm:t>
        <a:bodyPr/>
        <a:lstStyle/>
        <a:p>
          <a:r>
            <a:rPr lang="en-US"/>
            <a:t>Replace</a:t>
          </a:r>
        </a:p>
      </dgm:t>
    </dgm:pt>
    <dgm:pt modelId="{ECB88FDF-B58A-4D18-9D1F-BEC38B087A30}" type="parTrans" cxnId="{B3A01838-02DA-435C-8C75-A5CB682A8ADE}">
      <dgm:prSet/>
      <dgm:spPr/>
      <dgm:t>
        <a:bodyPr/>
        <a:lstStyle/>
        <a:p>
          <a:endParaRPr lang="en-US"/>
        </a:p>
      </dgm:t>
    </dgm:pt>
    <dgm:pt modelId="{5C402976-A442-4311-8B2D-EC34FDC6AD9B}" type="sibTrans" cxnId="{B3A01838-02DA-435C-8C75-A5CB682A8ADE}">
      <dgm:prSet/>
      <dgm:spPr/>
      <dgm:t>
        <a:bodyPr/>
        <a:lstStyle/>
        <a:p>
          <a:endParaRPr lang="en-US"/>
        </a:p>
      </dgm:t>
    </dgm:pt>
    <dgm:pt modelId="{03BFA020-AA50-4F11-B1D8-21E0C46291D4}">
      <dgm:prSet/>
      <dgm:spPr/>
      <dgm:t>
        <a:bodyPr/>
        <a:lstStyle/>
        <a:p>
          <a:r>
            <a:rPr lang="en-US"/>
            <a:t>Replace &lt;Folium map screenshot 2&gt; title with an appropriate title</a:t>
          </a:r>
        </a:p>
      </dgm:t>
    </dgm:pt>
    <dgm:pt modelId="{7EBEF4C8-8A29-4433-BB7D-B50991DF3EFC}" type="parTrans" cxnId="{E5EE8999-6416-44D4-A790-D7E1E460B4EA}">
      <dgm:prSet/>
      <dgm:spPr/>
      <dgm:t>
        <a:bodyPr/>
        <a:lstStyle/>
        <a:p>
          <a:endParaRPr lang="en-US"/>
        </a:p>
      </dgm:t>
    </dgm:pt>
    <dgm:pt modelId="{83B70470-8973-4F03-A63A-A3F5F268573F}" type="sibTrans" cxnId="{E5EE8999-6416-44D4-A790-D7E1E460B4EA}">
      <dgm:prSet/>
      <dgm:spPr/>
      <dgm:t>
        <a:bodyPr/>
        <a:lstStyle/>
        <a:p>
          <a:endParaRPr lang="en-US"/>
        </a:p>
      </dgm:t>
    </dgm:pt>
    <dgm:pt modelId="{2A708782-B3EF-4FC5-87B7-14B4B7745F78}">
      <dgm:prSet/>
      <dgm:spPr/>
      <dgm:t>
        <a:bodyPr/>
        <a:lstStyle/>
        <a:p>
          <a:r>
            <a:rPr lang="en-US"/>
            <a:t>Explore</a:t>
          </a:r>
        </a:p>
      </dgm:t>
    </dgm:pt>
    <dgm:pt modelId="{548CAF5F-7CB0-4995-B041-0205A4C473F5}" type="parTrans" cxnId="{204C37EF-D379-44C4-ACF7-5B79E399A059}">
      <dgm:prSet/>
      <dgm:spPr/>
      <dgm:t>
        <a:bodyPr/>
        <a:lstStyle/>
        <a:p>
          <a:endParaRPr lang="en-US"/>
        </a:p>
      </dgm:t>
    </dgm:pt>
    <dgm:pt modelId="{7E355EF9-4D4E-4998-9BCF-6BD7597648AF}" type="sibTrans" cxnId="{204C37EF-D379-44C4-ACF7-5B79E399A059}">
      <dgm:prSet/>
      <dgm:spPr/>
      <dgm:t>
        <a:bodyPr/>
        <a:lstStyle/>
        <a:p>
          <a:endParaRPr lang="en-US"/>
        </a:p>
      </dgm:t>
    </dgm:pt>
    <dgm:pt modelId="{7BB40953-A3D9-4402-9C76-5C611872AF8C}">
      <dgm:prSet/>
      <dgm:spPr/>
      <dgm:t>
        <a:bodyPr/>
        <a:lstStyle/>
        <a:p>
          <a:r>
            <a:rPr lang="en-US"/>
            <a:t>Explore the folium map and make a proper screenshot to show the color-labeled launch outcomes on the map</a:t>
          </a:r>
        </a:p>
      </dgm:t>
    </dgm:pt>
    <dgm:pt modelId="{228872DF-1178-44B1-94B4-8EB7C53FE806}" type="parTrans" cxnId="{CD069532-A03D-4947-B241-168067BA0BDB}">
      <dgm:prSet/>
      <dgm:spPr/>
      <dgm:t>
        <a:bodyPr/>
        <a:lstStyle/>
        <a:p>
          <a:endParaRPr lang="en-US"/>
        </a:p>
      </dgm:t>
    </dgm:pt>
    <dgm:pt modelId="{142D12F8-1597-45F4-8F12-3E99BBA115C9}" type="sibTrans" cxnId="{CD069532-A03D-4947-B241-168067BA0BDB}">
      <dgm:prSet/>
      <dgm:spPr/>
      <dgm:t>
        <a:bodyPr/>
        <a:lstStyle/>
        <a:p>
          <a:endParaRPr lang="en-US"/>
        </a:p>
      </dgm:t>
    </dgm:pt>
    <dgm:pt modelId="{1C8FC313-CFDA-42FE-8B48-15A2538B034B}">
      <dgm:prSet/>
      <dgm:spPr/>
      <dgm:t>
        <a:bodyPr/>
        <a:lstStyle/>
        <a:p>
          <a:r>
            <a:rPr lang="en-US"/>
            <a:t>Explain</a:t>
          </a:r>
        </a:p>
      </dgm:t>
    </dgm:pt>
    <dgm:pt modelId="{C1CFF910-CB93-4046-AC53-AC07CA8DF83F}" type="parTrans" cxnId="{43E75EEC-16CE-4312-8F9F-C04E163B0109}">
      <dgm:prSet/>
      <dgm:spPr/>
      <dgm:t>
        <a:bodyPr/>
        <a:lstStyle/>
        <a:p>
          <a:endParaRPr lang="en-US"/>
        </a:p>
      </dgm:t>
    </dgm:pt>
    <dgm:pt modelId="{B4EABD93-1D76-4B13-9E62-6E84961BB485}" type="sibTrans" cxnId="{43E75EEC-16CE-4312-8F9F-C04E163B0109}">
      <dgm:prSet/>
      <dgm:spPr/>
      <dgm:t>
        <a:bodyPr/>
        <a:lstStyle/>
        <a:p>
          <a:endParaRPr lang="en-US"/>
        </a:p>
      </dgm:t>
    </dgm:pt>
    <dgm:pt modelId="{8A29B492-F851-4B4D-8FA8-CC705279E688}">
      <dgm:prSet/>
      <dgm:spPr/>
      <dgm:t>
        <a:bodyPr/>
        <a:lstStyle/>
        <a:p>
          <a:r>
            <a:rPr lang="en-US"/>
            <a:t>Explain the important elements and findings on the screenshot</a:t>
          </a:r>
        </a:p>
      </dgm:t>
    </dgm:pt>
    <dgm:pt modelId="{185A534C-6018-4DC2-BD91-1FE311494539}" type="parTrans" cxnId="{FA01D258-4A2E-48DE-BDCF-83595A50C0BB}">
      <dgm:prSet/>
      <dgm:spPr/>
      <dgm:t>
        <a:bodyPr/>
        <a:lstStyle/>
        <a:p>
          <a:endParaRPr lang="en-US"/>
        </a:p>
      </dgm:t>
    </dgm:pt>
    <dgm:pt modelId="{FC4F55F3-4E44-451A-8A7C-8C47B11F57C8}" type="sibTrans" cxnId="{FA01D258-4A2E-48DE-BDCF-83595A50C0BB}">
      <dgm:prSet/>
      <dgm:spPr/>
      <dgm:t>
        <a:bodyPr/>
        <a:lstStyle/>
        <a:p>
          <a:endParaRPr lang="en-US"/>
        </a:p>
      </dgm:t>
    </dgm:pt>
    <dgm:pt modelId="{D52624DD-6752-48C7-A035-0D70C81F0567}" type="pres">
      <dgm:prSet presAssocID="{41FF9357-D8C1-4D33-8564-B92612B4F569}" presName="Name0" presStyleCnt="0">
        <dgm:presLayoutVars>
          <dgm:dir/>
          <dgm:animLvl val="lvl"/>
          <dgm:resizeHandles val="exact"/>
        </dgm:presLayoutVars>
      </dgm:prSet>
      <dgm:spPr/>
    </dgm:pt>
    <dgm:pt modelId="{FCF084B9-58C6-4391-ADD4-6386AC142126}" type="pres">
      <dgm:prSet presAssocID="{7E2D3481-A7D4-48F0-85A3-0F250031EC51}" presName="linNode" presStyleCnt="0"/>
      <dgm:spPr/>
    </dgm:pt>
    <dgm:pt modelId="{9A0B9777-27BD-4139-99A4-087F899BBAE2}" type="pres">
      <dgm:prSet presAssocID="{7E2D3481-A7D4-48F0-85A3-0F250031EC51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AF6B28A9-2D12-4038-A44F-3B7D0ABDA59E}" type="pres">
      <dgm:prSet presAssocID="{7E2D3481-A7D4-48F0-85A3-0F250031EC51}" presName="descendantText" presStyleLbl="alignAccFollowNode1" presStyleIdx="0" presStyleCnt="3">
        <dgm:presLayoutVars>
          <dgm:bulletEnabled/>
        </dgm:presLayoutVars>
      </dgm:prSet>
      <dgm:spPr/>
    </dgm:pt>
    <dgm:pt modelId="{8A13CAD2-4FF9-4D12-A39B-B708204FAE01}" type="pres">
      <dgm:prSet presAssocID="{5C402976-A442-4311-8B2D-EC34FDC6AD9B}" presName="sp" presStyleCnt="0"/>
      <dgm:spPr/>
    </dgm:pt>
    <dgm:pt modelId="{311779E9-6161-442E-8E64-B8F87E3A3C98}" type="pres">
      <dgm:prSet presAssocID="{2A708782-B3EF-4FC5-87B7-14B4B7745F78}" presName="linNode" presStyleCnt="0"/>
      <dgm:spPr/>
    </dgm:pt>
    <dgm:pt modelId="{96413438-EF44-4C8B-A1B3-C26F2376DBB5}" type="pres">
      <dgm:prSet presAssocID="{2A708782-B3EF-4FC5-87B7-14B4B7745F78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4FCD9931-9A1B-46FB-8780-99CA58E74C90}" type="pres">
      <dgm:prSet presAssocID="{2A708782-B3EF-4FC5-87B7-14B4B7745F78}" presName="descendantText" presStyleLbl="alignAccFollowNode1" presStyleIdx="1" presStyleCnt="3">
        <dgm:presLayoutVars>
          <dgm:bulletEnabled/>
        </dgm:presLayoutVars>
      </dgm:prSet>
      <dgm:spPr/>
    </dgm:pt>
    <dgm:pt modelId="{6ACBB7A6-7ADC-4010-B7F2-A19001662301}" type="pres">
      <dgm:prSet presAssocID="{7E355EF9-4D4E-4998-9BCF-6BD7597648AF}" presName="sp" presStyleCnt="0"/>
      <dgm:spPr/>
    </dgm:pt>
    <dgm:pt modelId="{AB6E0E92-7634-4DED-A629-A8739774BC62}" type="pres">
      <dgm:prSet presAssocID="{1C8FC313-CFDA-42FE-8B48-15A2538B034B}" presName="linNode" presStyleCnt="0"/>
      <dgm:spPr/>
    </dgm:pt>
    <dgm:pt modelId="{14DD3053-C907-49CD-909C-6E65D1574C28}" type="pres">
      <dgm:prSet presAssocID="{1C8FC313-CFDA-42FE-8B48-15A2538B034B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C2DCFC90-743C-4916-BF95-935955BC2D92}" type="pres">
      <dgm:prSet presAssocID="{1C8FC313-CFDA-42FE-8B48-15A2538B034B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0C1EF110-8FD7-4AEE-AE1B-D9C85D7285B4}" type="presOf" srcId="{8A29B492-F851-4B4D-8FA8-CC705279E688}" destId="{C2DCFC90-743C-4916-BF95-935955BC2D92}" srcOrd="0" destOrd="0" presId="urn:microsoft.com/office/officeart/2016/7/layout/VerticalSolidActionList"/>
    <dgm:cxn modelId="{22A6391D-5FC0-42CA-9E0F-96CCAA8E607D}" type="presOf" srcId="{03BFA020-AA50-4F11-B1D8-21E0C46291D4}" destId="{AF6B28A9-2D12-4038-A44F-3B7D0ABDA59E}" srcOrd="0" destOrd="0" presId="urn:microsoft.com/office/officeart/2016/7/layout/VerticalSolidActionList"/>
    <dgm:cxn modelId="{CD069532-A03D-4947-B241-168067BA0BDB}" srcId="{2A708782-B3EF-4FC5-87B7-14B4B7745F78}" destId="{7BB40953-A3D9-4402-9C76-5C611872AF8C}" srcOrd="0" destOrd="0" parTransId="{228872DF-1178-44B1-94B4-8EB7C53FE806}" sibTransId="{142D12F8-1597-45F4-8F12-3E99BBA115C9}"/>
    <dgm:cxn modelId="{B3A01838-02DA-435C-8C75-A5CB682A8ADE}" srcId="{41FF9357-D8C1-4D33-8564-B92612B4F569}" destId="{7E2D3481-A7D4-48F0-85A3-0F250031EC51}" srcOrd="0" destOrd="0" parTransId="{ECB88FDF-B58A-4D18-9D1F-BEC38B087A30}" sibTransId="{5C402976-A442-4311-8B2D-EC34FDC6AD9B}"/>
    <dgm:cxn modelId="{AD057A3A-68D8-4E42-8607-CF7DE01A795B}" type="presOf" srcId="{7E2D3481-A7D4-48F0-85A3-0F250031EC51}" destId="{9A0B9777-27BD-4139-99A4-087F899BBAE2}" srcOrd="0" destOrd="0" presId="urn:microsoft.com/office/officeart/2016/7/layout/VerticalSolidActionList"/>
    <dgm:cxn modelId="{FA01D258-4A2E-48DE-BDCF-83595A50C0BB}" srcId="{1C8FC313-CFDA-42FE-8B48-15A2538B034B}" destId="{8A29B492-F851-4B4D-8FA8-CC705279E688}" srcOrd="0" destOrd="0" parTransId="{185A534C-6018-4DC2-BD91-1FE311494539}" sibTransId="{FC4F55F3-4E44-451A-8A7C-8C47B11F57C8}"/>
    <dgm:cxn modelId="{D63E7C7B-F98B-4CC7-822B-0BC9695729ED}" type="presOf" srcId="{41FF9357-D8C1-4D33-8564-B92612B4F569}" destId="{D52624DD-6752-48C7-A035-0D70C81F0567}" srcOrd="0" destOrd="0" presId="urn:microsoft.com/office/officeart/2016/7/layout/VerticalSolidActionList"/>
    <dgm:cxn modelId="{733E7189-AF0E-4804-B49A-BD0DE9BBAD22}" type="presOf" srcId="{1C8FC313-CFDA-42FE-8B48-15A2538B034B}" destId="{14DD3053-C907-49CD-909C-6E65D1574C28}" srcOrd="0" destOrd="0" presId="urn:microsoft.com/office/officeart/2016/7/layout/VerticalSolidActionList"/>
    <dgm:cxn modelId="{658ADF8D-C6BE-4F00-B4C5-BED2A7F8B6D6}" type="presOf" srcId="{2A708782-B3EF-4FC5-87B7-14B4B7745F78}" destId="{96413438-EF44-4C8B-A1B3-C26F2376DBB5}" srcOrd="0" destOrd="0" presId="urn:microsoft.com/office/officeart/2016/7/layout/VerticalSolidActionList"/>
    <dgm:cxn modelId="{E5EE8999-6416-44D4-A790-D7E1E460B4EA}" srcId="{7E2D3481-A7D4-48F0-85A3-0F250031EC51}" destId="{03BFA020-AA50-4F11-B1D8-21E0C46291D4}" srcOrd="0" destOrd="0" parTransId="{7EBEF4C8-8A29-4433-BB7D-B50991DF3EFC}" sibTransId="{83B70470-8973-4F03-A63A-A3F5F268573F}"/>
    <dgm:cxn modelId="{43E75EEC-16CE-4312-8F9F-C04E163B0109}" srcId="{41FF9357-D8C1-4D33-8564-B92612B4F569}" destId="{1C8FC313-CFDA-42FE-8B48-15A2538B034B}" srcOrd="2" destOrd="0" parTransId="{C1CFF910-CB93-4046-AC53-AC07CA8DF83F}" sibTransId="{B4EABD93-1D76-4B13-9E62-6E84961BB485}"/>
    <dgm:cxn modelId="{204C37EF-D379-44C4-ACF7-5B79E399A059}" srcId="{41FF9357-D8C1-4D33-8564-B92612B4F569}" destId="{2A708782-B3EF-4FC5-87B7-14B4B7745F78}" srcOrd="1" destOrd="0" parTransId="{548CAF5F-7CB0-4995-B041-0205A4C473F5}" sibTransId="{7E355EF9-4D4E-4998-9BCF-6BD7597648AF}"/>
    <dgm:cxn modelId="{FCC238F6-17AE-48E7-9AA6-6D519FE03C3B}" type="presOf" srcId="{7BB40953-A3D9-4402-9C76-5C611872AF8C}" destId="{4FCD9931-9A1B-46FB-8780-99CA58E74C90}" srcOrd="0" destOrd="0" presId="urn:microsoft.com/office/officeart/2016/7/layout/VerticalSolidActionList"/>
    <dgm:cxn modelId="{1D7E1AD3-4ACD-42BD-BD19-0804623757F7}" type="presParOf" srcId="{D52624DD-6752-48C7-A035-0D70C81F0567}" destId="{FCF084B9-58C6-4391-ADD4-6386AC142126}" srcOrd="0" destOrd="0" presId="urn:microsoft.com/office/officeart/2016/7/layout/VerticalSolidActionList"/>
    <dgm:cxn modelId="{E4FF226F-ADF7-4BA7-A896-2D8643912FF1}" type="presParOf" srcId="{FCF084B9-58C6-4391-ADD4-6386AC142126}" destId="{9A0B9777-27BD-4139-99A4-087F899BBAE2}" srcOrd="0" destOrd="0" presId="urn:microsoft.com/office/officeart/2016/7/layout/VerticalSolidActionList"/>
    <dgm:cxn modelId="{77392827-B345-4CB6-B897-53F62CDD5423}" type="presParOf" srcId="{FCF084B9-58C6-4391-ADD4-6386AC142126}" destId="{AF6B28A9-2D12-4038-A44F-3B7D0ABDA59E}" srcOrd="1" destOrd="0" presId="urn:microsoft.com/office/officeart/2016/7/layout/VerticalSolidActionList"/>
    <dgm:cxn modelId="{92BD7ECC-39B1-483F-9829-A1D650D9695D}" type="presParOf" srcId="{D52624DD-6752-48C7-A035-0D70C81F0567}" destId="{8A13CAD2-4FF9-4D12-A39B-B708204FAE01}" srcOrd="1" destOrd="0" presId="urn:microsoft.com/office/officeart/2016/7/layout/VerticalSolidActionList"/>
    <dgm:cxn modelId="{0BFB64EB-404D-49D4-99D9-902778E31EC4}" type="presParOf" srcId="{D52624DD-6752-48C7-A035-0D70C81F0567}" destId="{311779E9-6161-442E-8E64-B8F87E3A3C98}" srcOrd="2" destOrd="0" presId="urn:microsoft.com/office/officeart/2016/7/layout/VerticalSolidActionList"/>
    <dgm:cxn modelId="{8AA18A43-7F01-4D95-9DBA-7CCB0485A200}" type="presParOf" srcId="{311779E9-6161-442E-8E64-B8F87E3A3C98}" destId="{96413438-EF44-4C8B-A1B3-C26F2376DBB5}" srcOrd="0" destOrd="0" presId="urn:microsoft.com/office/officeart/2016/7/layout/VerticalSolidActionList"/>
    <dgm:cxn modelId="{3AA34619-68E0-4BE2-B844-31CC12712FAE}" type="presParOf" srcId="{311779E9-6161-442E-8E64-B8F87E3A3C98}" destId="{4FCD9931-9A1B-46FB-8780-99CA58E74C90}" srcOrd="1" destOrd="0" presId="urn:microsoft.com/office/officeart/2016/7/layout/VerticalSolidActionList"/>
    <dgm:cxn modelId="{ACCBF78A-5D10-4A21-874A-3C67BEFF432A}" type="presParOf" srcId="{D52624DD-6752-48C7-A035-0D70C81F0567}" destId="{6ACBB7A6-7ADC-4010-B7F2-A19001662301}" srcOrd="3" destOrd="0" presId="urn:microsoft.com/office/officeart/2016/7/layout/VerticalSolidActionList"/>
    <dgm:cxn modelId="{B4C6A71A-6623-49B8-ADEF-E59BAC6465E9}" type="presParOf" srcId="{D52624DD-6752-48C7-A035-0D70C81F0567}" destId="{AB6E0E92-7634-4DED-A629-A8739774BC62}" srcOrd="4" destOrd="0" presId="urn:microsoft.com/office/officeart/2016/7/layout/VerticalSolidActionList"/>
    <dgm:cxn modelId="{EFD7C7C8-13D3-41CF-A52E-38E411A0E370}" type="presParOf" srcId="{AB6E0E92-7634-4DED-A629-A8739774BC62}" destId="{14DD3053-C907-49CD-909C-6E65D1574C28}" srcOrd="0" destOrd="0" presId="urn:microsoft.com/office/officeart/2016/7/layout/VerticalSolidActionList"/>
    <dgm:cxn modelId="{E7C1333D-6912-4422-BCBE-F34615C76EF3}" type="presParOf" srcId="{AB6E0E92-7634-4DED-A629-A8739774BC62}" destId="{C2DCFC90-743C-4916-BF95-935955BC2D92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177EB53B-7AE9-43B8-AE94-45022D498C8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AC0458B-1803-474F-947E-469AF5D9C9B9}">
      <dgm:prSet/>
      <dgm:spPr/>
      <dgm:t>
        <a:bodyPr/>
        <a:lstStyle/>
        <a:p>
          <a:pPr>
            <a:defRPr cap="all"/>
          </a:pPr>
          <a:r>
            <a:rPr lang="en-US"/>
            <a:t>Visualize the built model accuracy for all built classification models, in a bar chart</a:t>
          </a:r>
        </a:p>
      </dgm:t>
    </dgm:pt>
    <dgm:pt modelId="{C5385958-2A2B-49AF-96D0-A0DDC97991E1}" type="parTrans" cxnId="{665C8D56-0D9F-4297-982F-F4859EECEDEE}">
      <dgm:prSet/>
      <dgm:spPr/>
      <dgm:t>
        <a:bodyPr/>
        <a:lstStyle/>
        <a:p>
          <a:endParaRPr lang="en-US"/>
        </a:p>
      </dgm:t>
    </dgm:pt>
    <dgm:pt modelId="{6C23922C-E4FA-470E-B6DB-66C63D5A8488}" type="sibTrans" cxnId="{665C8D56-0D9F-4297-982F-F4859EECEDEE}">
      <dgm:prSet/>
      <dgm:spPr/>
      <dgm:t>
        <a:bodyPr/>
        <a:lstStyle/>
        <a:p>
          <a:endParaRPr lang="en-US"/>
        </a:p>
      </dgm:t>
    </dgm:pt>
    <dgm:pt modelId="{5EA52EC6-DB2B-460B-9585-EA976E5971EA}">
      <dgm:prSet/>
      <dgm:spPr/>
      <dgm:t>
        <a:bodyPr/>
        <a:lstStyle/>
        <a:p>
          <a:pPr>
            <a:defRPr cap="all"/>
          </a:pPr>
          <a:r>
            <a:rPr lang="en-US"/>
            <a:t>Find which model has the highest classification accuracy</a:t>
          </a:r>
        </a:p>
      </dgm:t>
    </dgm:pt>
    <dgm:pt modelId="{AF472697-F85C-4702-B4F9-65135280A84B}" type="parTrans" cxnId="{6C58E9C3-7C7E-4DBE-BECD-DD8B2128626B}">
      <dgm:prSet/>
      <dgm:spPr/>
      <dgm:t>
        <a:bodyPr/>
        <a:lstStyle/>
        <a:p>
          <a:endParaRPr lang="en-US"/>
        </a:p>
      </dgm:t>
    </dgm:pt>
    <dgm:pt modelId="{31DC705B-D320-46C1-AFC0-1DE91218B804}" type="sibTrans" cxnId="{6C58E9C3-7C7E-4DBE-BECD-DD8B2128626B}">
      <dgm:prSet/>
      <dgm:spPr/>
      <dgm:t>
        <a:bodyPr/>
        <a:lstStyle/>
        <a:p>
          <a:endParaRPr lang="en-US"/>
        </a:p>
      </dgm:t>
    </dgm:pt>
    <dgm:pt modelId="{873BED44-1D37-4A08-AD93-A692468B8626}" type="pres">
      <dgm:prSet presAssocID="{177EB53B-7AE9-43B8-AE94-45022D498C81}" presName="root" presStyleCnt="0">
        <dgm:presLayoutVars>
          <dgm:dir/>
          <dgm:resizeHandles val="exact"/>
        </dgm:presLayoutVars>
      </dgm:prSet>
      <dgm:spPr/>
    </dgm:pt>
    <dgm:pt modelId="{39F6E340-769E-4DB0-9600-B1FB668D32E7}" type="pres">
      <dgm:prSet presAssocID="{DAC0458B-1803-474F-947E-469AF5D9C9B9}" presName="compNode" presStyleCnt="0"/>
      <dgm:spPr/>
    </dgm:pt>
    <dgm:pt modelId="{175A2429-D3A3-403F-90AA-35099A53EABF}" type="pres">
      <dgm:prSet presAssocID="{DAC0458B-1803-474F-947E-469AF5D9C9B9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6335642D-F834-4547-971C-F9F43B0BEBD2}" type="pres">
      <dgm:prSet presAssocID="{DAC0458B-1803-474F-947E-469AF5D9C9B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10E63CE-A144-48B5-91D8-6057F680B298}" type="pres">
      <dgm:prSet presAssocID="{DAC0458B-1803-474F-947E-469AF5D9C9B9}" presName="spaceRect" presStyleCnt="0"/>
      <dgm:spPr/>
    </dgm:pt>
    <dgm:pt modelId="{4E455BC8-A774-420D-8AB5-3ECBD85EB012}" type="pres">
      <dgm:prSet presAssocID="{DAC0458B-1803-474F-947E-469AF5D9C9B9}" presName="textRect" presStyleLbl="revTx" presStyleIdx="0" presStyleCnt="2">
        <dgm:presLayoutVars>
          <dgm:chMax val="1"/>
          <dgm:chPref val="1"/>
        </dgm:presLayoutVars>
      </dgm:prSet>
      <dgm:spPr/>
    </dgm:pt>
    <dgm:pt modelId="{66E5D7EB-39CA-4FA8-8BDE-1C647C22C153}" type="pres">
      <dgm:prSet presAssocID="{6C23922C-E4FA-470E-B6DB-66C63D5A8488}" presName="sibTrans" presStyleCnt="0"/>
      <dgm:spPr/>
    </dgm:pt>
    <dgm:pt modelId="{7170C6FA-3BE2-422A-B1F0-27F87E6D2DED}" type="pres">
      <dgm:prSet presAssocID="{5EA52EC6-DB2B-460B-9585-EA976E5971EA}" presName="compNode" presStyleCnt="0"/>
      <dgm:spPr/>
    </dgm:pt>
    <dgm:pt modelId="{1BE0B0A6-EC7B-4156-855D-125C2D893CFB}" type="pres">
      <dgm:prSet presAssocID="{5EA52EC6-DB2B-460B-9585-EA976E5971EA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351E0FE-2413-44B7-A97D-A4833BB01204}" type="pres">
      <dgm:prSet presAssocID="{5EA52EC6-DB2B-460B-9585-EA976E5971E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7A4FDED-1005-4876-9692-5D5AB7BFA1ED}" type="pres">
      <dgm:prSet presAssocID="{5EA52EC6-DB2B-460B-9585-EA976E5971EA}" presName="spaceRect" presStyleCnt="0"/>
      <dgm:spPr/>
    </dgm:pt>
    <dgm:pt modelId="{9B06F9BC-C603-482D-AFC0-D412A7218E43}" type="pres">
      <dgm:prSet presAssocID="{5EA52EC6-DB2B-460B-9585-EA976E5971E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7FA5A14-2BCB-4AF7-BE2B-64F298F72D06}" type="presOf" srcId="{177EB53B-7AE9-43B8-AE94-45022D498C81}" destId="{873BED44-1D37-4A08-AD93-A692468B8626}" srcOrd="0" destOrd="0" presId="urn:microsoft.com/office/officeart/2018/5/layout/IconLeafLabelList"/>
    <dgm:cxn modelId="{6DC3BA1E-1DAB-48A4-8602-91128EA2F656}" type="presOf" srcId="{5EA52EC6-DB2B-460B-9585-EA976E5971EA}" destId="{9B06F9BC-C603-482D-AFC0-D412A7218E43}" srcOrd="0" destOrd="0" presId="urn:microsoft.com/office/officeart/2018/5/layout/IconLeafLabelList"/>
    <dgm:cxn modelId="{665C8D56-0D9F-4297-982F-F4859EECEDEE}" srcId="{177EB53B-7AE9-43B8-AE94-45022D498C81}" destId="{DAC0458B-1803-474F-947E-469AF5D9C9B9}" srcOrd="0" destOrd="0" parTransId="{C5385958-2A2B-49AF-96D0-A0DDC97991E1}" sibTransId="{6C23922C-E4FA-470E-B6DB-66C63D5A8488}"/>
    <dgm:cxn modelId="{6C58E9C3-7C7E-4DBE-BECD-DD8B2128626B}" srcId="{177EB53B-7AE9-43B8-AE94-45022D498C81}" destId="{5EA52EC6-DB2B-460B-9585-EA976E5971EA}" srcOrd="1" destOrd="0" parTransId="{AF472697-F85C-4702-B4F9-65135280A84B}" sibTransId="{31DC705B-D320-46C1-AFC0-1DE91218B804}"/>
    <dgm:cxn modelId="{AAE839EA-0756-474E-8E2E-B032980C2853}" type="presOf" srcId="{DAC0458B-1803-474F-947E-469AF5D9C9B9}" destId="{4E455BC8-A774-420D-8AB5-3ECBD85EB012}" srcOrd="0" destOrd="0" presId="urn:microsoft.com/office/officeart/2018/5/layout/IconLeafLabelList"/>
    <dgm:cxn modelId="{F2652F63-319E-4D73-90CF-48E6FE1074A9}" type="presParOf" srcId="{873BED44-1D37-4A08-AD93-A692468B8626}" destId="{39F6E340-769E-4DB0-9600-B1FB668D32E7}" srcOrd="0" destOrd="0" presId="urn:microsoft.com/office/officeart/2018/5/layout/IconLeafLabelList"/>
    <dgm:cxn modelId="{89C3B841-8E1D-4303-A88B-9E279A4905A1}" type="presParOf" srcId="{39F6E340-769E-4DB0-9600-B1FB668D32E7}" destId="{175A2429-D3A3-403F-90AA-35099A53EABF}" srcOrd="0" destOrd="0" presId="urn:microsoft.com/office/officeart/2018/5/layout/IconLeafLabelList"/>
    <dgm:cxn modelId="{6EA9D1F5-6203-4DB9-8D6F-2BA58BF24337}" type="presParOf" srcId="{39F6E340-769E-4DB0-9600-B1FB668D32E7}" destId="{6335642D-F834-4547-971C-F9F43B0BEBD2}" srcOrd="1" destOrd="0" presId="urn:microsoft.com/office/officeart/2018/5/layout/IconLeafLabelList"/>
    <dgm:cxn modelId="{059928CB-B3DF-4C33-A4F2-502C34A882F0}" type="presParOf" srcId="{39F6E340-769E-4DB0-9600-B1FB668D32E7}" destId="{610E63CE-A144-48B5-91D8-6057F680B298}" srcOrd="2" destOrd="0" presId="urn:microsoft.com/office/officeart/2018/5/layout/IconLeafLabelList"/>
    <dgm:cxn modelId="{E01BBE9F-E9E2-4D44-8D25-2F526EA08838}" type="presParOf" srcId="{39F6E340-769E-4DB0-9600-B1FB668D32E7}" destId="{4E455BC8-A774-420D-8AB5-3ECBD85EB012}" srcOrd="3" destOrd="0" presId="urn:microsoft.com/office/officeart/2018/5/layout/IconLeafLabelList"/>
    <dgm:cxn modelId="{68F820C2-175F-4A64-9E22-91F119A7D4C4}" type="presParOf" srcId="{873BED44-1D37-4A08-AD93-A692468B8626}" destId="{66E5D7EB-39CA-4FA8-8BDE-1C647C22C153}" srcOrd="1" destOrd="0" presId="urn:microsoft.com/office/officeart/2018/5/layout/IconLeafLabelList"/>
    <dgm:cxn modelId="{1285536E-1E10-46FE-9722-4ED5D23B79B4}" type="presParOf" srcId="{873BED44-1D37-4A08-AD93-A692468B8626}" destId="{7170C6FA-3BE2-422A-B1F0-27F87E6D2DED}" srcOrd="2" destOrd="0" presId="urn:microsoft.com/office/officeart/2018/5/layout/IconLeafLabelList"/>
    <dgm:cxn modelId="{4750D3E2-834D-425D-883D-83E31A8F6A52}" type="presParOf" srcId="{7170C6FA-3BE2-422A-B1F0-27F87E6D2DED}" destId="{1BE0B0A6-EC7B-4156-855D-125C2D893CFB}" srcOrd="0" destOrd="0" presId="urn:microsoft.com/office/officeart/2018/5/layout/IconLeafLabelList"/>
    <dgm:cxn modelId="{E058C866-201C-49CE-B368-9C6188630870}" type="presParOf" srcId="{7170C6FA-3BE2-422A-B1F0-27F87E6D2DED}" destId="{1351E0FE-2413-44B7-A97D-A4833BB01204}" srcOrd="1" destOrd="0" presId="urn:microsoft.com/office/officeart/2018/5/layout/IconLeafLabelList"/>
    <dgm:cxn modelId="{75C3DAD4-9329-4E81-B92B-4F4DC4EE54E7}" type="presParOf" srcId="{7170C6FA-3BE2-422A-B1F0-27F87E6D2DED}" destId="{D7A4FDED-1005-4876-9692-5D5AB7BFA1ED}" srcOrd="2" destOrd="0" presId="urn:microsoft.com/office/officeart/2018/5/layout/IconLeafLabelList"/>
    <dgm:cxn modelId="{59FC1BC6-67DC-4CCB-BAB0-B1AD83C88B77}" type="presParOf" srcId="{7170C6FA-3BE2-422A-B1F0-27F87E6D2DED}" destId="{9B06F9BC-C603-482D-AFC0-D412A7218E4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E5F3E89B-49FB-4E2A-B177-56FD4EC4636D}" type="doc">
      <dgm:prSet loTypeId="urn:microsoft.com/office/officeart/2005/8/layout/process1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1A15A12-64FB-46D1-A66F-F2E420939F78}">
      <dgm:prSet/>
      <dgm:spPr/>
      <dgm:t>
        <a:bodyPr/>
        <a:lstStyle/>
        <a:p>
          <a:r>
            <a:rPr lang="en-US"/>
            <a:t>Point 1</a:t>
          </a:r>
        </a:p>
      </dgm:t>
    </dgm:pt>
    <dgm:pt modelId="{1EA68ECF-1D44-462A-9B60-D6D25CC13A80}" type="parTrans" cxnId="{2B908D99-4860-4E2B-8E1B-5A8E5626D4B4}">
      <dgm:prSet/>
      <dgm:spPr/>
      <dgm:t>
        <a:bodyPr/>
        <a:lstStyle/>
        <a:p>
          <a:endParaRPr lang="en-US"/>
        </a:p>
      </dgm:t>
    </dgm:pt>
    <dgm:pt modelId="{87D9D891-D618-4450-8CA1-A8F74D79CAC2}" type="sibTrans" cxnId="{2B908D99-4860-4E2B-8E1B-5A8E5626D4B4}">
      <dgm:prSet/>
      <dgm:spPr/>
      <dgm:t>
        <a:bodyPr/>
        <a:lstStyle/>
        <a:p>
          <a:endParaRPr lang="en-US"/>
        </a:p>
      </dgm:t>
    </dgm:pt>
    <dgm:pt modelId="{FB36EC1C-3E4B-45AF-8C70-5F2DCFAE0831}">
      <dgm:prSet/>
      <dgm:spPr/>
      <dgm:t>
        <a:bodyPr/>
        <a:lstStyle/>
        <a:p>
          <a:r>
            <a:rPr lang="en-US"/>
            <a:t>Point 2</a:t>
          </a:r>
        </a:p>
      </dgm:t>
    </dgm:pt>
    <dgm:pt modelId="{07B168F5-B322-4CD0-BF51-4EEAB65DDE97}" type="parTrans" cxnId="{028218C2-CCE4-465C-9259-111D3EA98D1D}">
      <dgm:prSet/>
      <dgm:spPr/>
      <dgm:t>
        <a:bodyPr/>
        <a:lstStyle/>
        <a:p>
          <a:endParaRPr lang="en-US"/>
        </a:p>
      </dgm:t>
    </dgm:pt>
    <dgm:pt modelId="{136A07D4-4050-425A-A5C0-8DBFD0118D0B}" type="sibTrans" cxnId="{028218C2-CCE4-465C-9259-111D3EA98D1D}">
      <dgm:prSet/>
      <dgm:spPr/>
      <dgm:t>
        <a:bodyPr/>
        <a:lstStyle/>
        <a:p>
          <a:endParaRPr lang="en-US"/>
        </a:p>
      </dgm:t>
    </dgm:pt>
    <dgm:pt modelId="{2AE2FD09-544B-41F8-82E9-0C668664FF6A}">
      <dgm:prSet/>
      <dgm:spPr/>
      <dgm:t>
        <a:bodyPr/>
        <a:lstStyle/>
        <a:p>
          <a:r>
            <a:rPr lang="en-US"/>
            <a:t>Point 3</a:t>
          </a:r>
        </a:p>
      </dgm:t>
    </dgm:pt>
    <dgm:pt modelId="{55AEB006-E376-4263-B79D-945604F3503A}" type="parTrans" cxnId="{EDF6F45F-4822-40D0-A083-C9221DACFD7D}">
      <dgm:prSet/>
      <dgm:spPr/>
      <dgm:t>
        <a:bodyPr/>
        <a:lstStyle/>
        <a:p>
          <a:endParaRPr lang="en-US"/>
        </a:p>
      </dgm:t>
    </dgm:pt>
    <dgm:pt modelId="{ADA43C5A-73F8-4C78-95E1-E1353D6D8B16}" type="sibTrans" cxnId="{EDF6F45F-4822-40D0-A083-C9221DACFD7D}">
      <dgm:prSet/>
      <dgm:spPr/>
      <dgm:t>
        <a:bodyPr/>
        <a:lstStyle/>
        <a:p>
          <a:endParaRPr lang="en-US"/>
        </a:p>
      </dgm:t>
    </dgm:pt>
    <dgm:pt modelId="{166D4C84-4680-4663-832F-2F4478EDA50A}">
      <dgm:prSet/>
      <dgm:spPr/>
      <dgm:t>
        <a:bodyPr/>
        <a:lstStyle/>
        <a:p>
          <a:r>
            <a:rPr lang="en-US"/>
            <a:t>Point 4</a:t>
          </a:r>
        </a:p>
      </dgm:t>
    </dgm:pt>
    <dgm:pt modelId="{4F201289-5ED3-40A3-9210-FD5997B9F5D4}" type="parTrans" cxnId="{92EFF0CC-2F14-4AEF-8D81-4A6738D3FBDF}">
      <dgm:prSet/>
      <dgm:spPr/>
      <dgm:t>
        <a:bodyPr/>
        <a:lstStyle/>
        <a:p>
          <a:endParaRPr lang="en-US"/>
        </a:p>
      </dgm:t>
    </dgm:pt>
    <dgm:pt modelId="{82398814-C4F9-45F7-A250-94E490BFC7C8}" type="sibTrans" cxnId="{92EFF0CC-2F14-4AEF-8D81-4A6738D3FBDF}">
      <dgm:prSet/>
      <dgm:spPr/>
      <dgm:t>
        <a:bodyPr/>
        <a:lstStyle/>
        <a:p>
          <a:endParaRPr lang="en-US"/>
        </a:p>
      </dgm:t>
    </dgm:pt>
    <dgm:pt modelId="{9FD116C7-E4A1-4429-8AE0-F2D61AAB58BB}">
      <dgm:prSet/>
      <dgm:spPr/>
      <dgm:t>
        <a:bodyPr/>
        <a:lstStyle/>
        <a:p>
          <a:r>
            <a:rPr lang="en-US"/>
            <a:t>…</a:t>
          </a:r>
        </a:p>
      </dgm:t>
    </dgm:pt>
    <dgm:pt modelId="{368AAB7A-F92C-4324-B4D1-2F5E912C39F6}" type="parTrans" cxnId="{F5DA7C63-83ED-4618-B867-AC750D8561C6}">
      <dgm:prSet/>
      <dgm:spPr/>
      <dgm:t>
        <a:bodyPr/>
        <a:lstStyle/>
        <a:p>
          <a:endParaRPr lang="en-US"/>
        </a:p>
      </dgm:t>
    </dgm:pt>
    <dgm:pt modelId="{A64FDAEA-414D-4A99-B3B8-1971ADCBC574}" type="sibTrans" cxnId="{F5DA7C63-83ED-4618-B867-AC750D8561C6}">
      <dgm:prSet/>
      <dgm:spPr/>
      <dgm:t>
        <a:bodyPr/>
        <a:lstStyle/>
        <a:p>
          <a:endParaRPr lang="en-US"/>
        </a:p>
      </dgm:t>
    </dgm:pt>
    <dgm:pt modelId="{826899BC-8561-4E96-BD11-7CD86EF7BB84}" type="pres">
      <dgm:prSet presAssocID="{E5F3E89B-49FB-4E2A-B177-56FD4EC4636D}" presName="Name0" presStyleCnt="0">
        <dgm:presLayoutVars>
          <dgm:dir/>
          <dgm:resizeHandles val="exact"/>
        </dgm:presLayoutVars>
      </dgm:prSet>
      <dgm:spPr/>
    </dgm:pt>
    <dgm:pt modelId="{70FFCA0C-267A-48FB-8764-045AD25F3F2E}" type="pres">
      <dgm:prSet presAssocID="{21A15A12-64FB-46D1-A66F-F2E420939F78}" presName="node" presStyleLbl="node1" presStyleIdx="0" presStyleCnt="5">
        <dgm:presLayoutVars>
          <dgm:bulletEnabled val="1"/>
        </dgm:presLayoutVars>
      </dgm:prSet>
      <dgm:spPr/>
    </dgm:pt>
    <dgm:pt modelId="{05B98F22-9301-4B36-9964-DA12A164B082}" type="pres">
      <dgm:prSet presAssocID="{87D9D891-D618-4450-8CA1-A8F74D79CAC2}" presName="sibTrans" presStyleLbl="sibTrans2D1" presStyleIdx="0" presStyleCnt="4"/>
      <dgm:spPr/>
    </dgm:pt>
    <dgm:pt modelId="{4DF27B70-8327-4CA4-9660-881AA5459127}" type="pres">
      <dgm:prSet presAssocID="{87D9D891-D618-4450-8CA1-A8F74D79CAC2}" presName="connectorText" presStyleLbl="sibTrans2D1" presStyleIdx="0" presStyleCnt="4"/>
      <dgm:spPr/>
    </dgm:pt>
    <dgm:pt modelId="{E8C2BFAD-9229-44B3-B758-AC0DC393C5FA}" type="pres">
      <dgm:prSet presAssocID="{FB36EC1C-3E4B-45AF-8C70-5F2DCFAE0831}" presName="node" presStyleLbl="node1" presStyleIdx="1" presStyleCnt="5">
        <dgm:presLayoutVars>
          <dgm:bulletEnabled val="1"/>
        </dgm:presLayoutVars>
      </dgm:prSet>
      <dgm:spPr/>
    </dgm:pt>
    <dgm:pt modelId="{94F51778-474E-4F3E-9784-EB5DEBE79817}" type="pres">
      <dgm:prSet presAssocID="{136A07D4-4050-425A-A5C0-8DBFD0118D0B}" presName="sibTrans" presStyleLbl="sibTrans2D1" presStyleIdx="1" presStyleCnt="4"/>
      <dgm:spPr/>
    </dgm:pt>
    <dgm:pt modelId="{EBEF9EB7-3B14-4954-90DD-20F8EF7886EC}" type="pres">
      <dgm:prSet presAssocID="{136A07D4-4050-425A-A5C0-8DBFD0118D0B}" presName="connectorText" presStyleLbl="sibTrans2D1" presStyleIdx="1" presStyleCnt="4"/>
      <dgm:spPr/>
    </dgm:pt>
    <dgm:pt modelId="{3A7B1B02-57D0-4A91-9E18-F693B7321E21}" type="pres">
      <dgm:prSet presAssocID="{2AE2FD09-544B-41F8-82E9-0C668664FF6A}" presName="node" presStyleLbl="node1" presStyleIdx="2" presStyleCnt="5">
        <dgm:presLayoutVars>
          <dgm:bulletEnabled val="1"/>
        </dgm:presLayoutVars>
      </dgm:prSet>
      <dgm:spPr/>
    </dgm:pt>
    <dgm:pt modelId="{2C4D828E-892C-4CC1-9C55-8949B2D187FB}" type="pres">
      <dgm:prSet presAssocID="{ADA43C5A-73F8-4C78-95E1-E1353D6D8B16}" presName="sibTrans" presStyleLbl="sibTrans2D1" presStyleIdx="2" presStyleCnt="4"/>
      <dgm:spPr/>
    </dgm:pt>
    <dgm:pt modelId="{FADD4B18-4E33-4401-9ECF-B65BC10DF4B8}" type="pres">
      <dgm:prSet presAssocID="{ADA43C5A-73F8-4C78-95E1-E1353D6D8B16}" presName="connectorText" presStyleLbl="sibTrans2D1" presStyleIdx="2" presStyleCnt="4"/>
      <dgm:spPr/>
    </dgm:pt>
    <dgm:pt modelId="{B64005CE-D02F-4631-AA13-8F61A713F279}" type="pres">
      <dgm:prSet presAssocID="{166D4C84-4680-4663-832F-2F4478EDA50A}" presName="node" presStyleLbl="node1" presStyleIdx="3" presStyleCnt="5">
        <dgm:presLayoutVars>
          <dgm:bulletEnabled val="1"/>
        </dgm:presLayoutVars>
      </dgm:prSet>
      <dgm:spPr/>
    </dgm:pt>
    <dgm:pt modelId="{AF275811-4561-4A32-9027-5B4CE5C1097A}" type="pres">
      <dgm:prSet presAssocID="{82398814-C4F9-45F7-A250-94E490BFC7C8}" presName="sibTrans" presStyleLbl="sibTrans2D1" presStyleIdx="3" presStyleCnt="4"/>
      <dgm:spPr/>
    </dgm:pt>
    <dgm:pt modelId="{51F65CDC-2756-46C5-B9F4-FE53B795FA80}" type="pres">
      <dgm:prSet presAssocID="{82398814-C4F9-45F7-A250-94E490BFC7C8}" presName="connectorText" presStyleLbl="sibTrans2D1" presStyleIdx="3" presStyleCnt="4"/>
      <dgm:spPr/>
    </dgm:pt>
    <dgm:pt modelId="{2A898B33-7D55-4E46-A4DF-9DAB15024D0C}" type="pres">
      <dgm:prSet presAssocID="{9FD116C7-E4A1-4429-8AE0-F2D61AAB58BB}" presName="node" presStyleLbl="node1" presStyleIdx="4" presStyleCnt="5">
        <dgm:presLayoutVars>
          <dgm:bulletEnabled val="1"/>
        </dgm:presLayoutVars>
      </dgm:prSet>
      <dgm:spPr/>
    </dgm:pt>
  </dgm:ptLst>
  <dgm:cxnLst>
    <dgm:cxn modelId="{E9338200-1E37-4D89-9E14-4F4B0977F86D}" type="presOf" srcId="{ADA43C5A-73F8-4C78-95E1-E1353D6D8B16}" destId="{FADD4B18-4E33-4401-9ECF-B65BC10DF4B8}" srcOrd="1" destOrd="0" presId="urn:microsoft.com/office/officeart/2005/8/layout/process1"/>
    <dgm:cxn modelId="{74B4EE0F-DAE5-4755-905D-9C1A598F91FA}" type="presOf" srcId="{136A07D4-4050-425A-A5C0-8DBFD0118D0B}" destId="{94F51778-474E-4F3E-9784-EB5DEBE79817}" srcOrd="0" destOrd="0" presId="urn:microsoft.com/office/officeart/2005/8/layout/process1"/>
    <dgm:cxn modelId="{F40CF426-D966-4B12-838D-DB923DE8247C}" type="presOf" srcId="{E5F3E89B-49FB-4E2A-B177-56FD4EC4636D}" destId="{826899BC-8561-4E96-BD11-7CD86EF7BB84}" srcOrd="0" destOrd="0" presId="urn:microsoft.com/office/officeart/2005/8/layout/process1"/>
    <dgm:cxn modelId="{3F30EC28-6C3D-4E40-87BF-EEF6CA32F757}" type="presOf" srcId="{87D9D891-D618-4450-8CA1-A8F74D79CAC2}" destId="{05B98F22-9301-4B36-9964-DA12A164B082}" srcOrd="0" destOrd="0" presId="urn:microsoft.com/office/officeart/2005/8/layout/process1"/>
    <dgm:cxn modelId="{B84F302E-B6C1-407B-8712-A308F20F6373}" type="presOf" srcId="{9FD116C7-E4A1-4429-8AE0-F2D61AAB58BB}" destId="{2A898B33-7D55-4E46-A4DF-9DAB15024D0C}" srcOrd="0" destOrd="0" presId="urn:microsoft.com/office/officeart/2005/8/layout/process1"/>
    <dgm:cxn modelId="{EDF6F45F-4822-40D0-A083-C9221DACFD7D}" srcId="{E5F3E89B-49FB-4E2A-B177-56FD4EC4636D}" destId="{2AE2FD09-544B-41F8-82E9-0C668664FF6A}" srcOrd="2" destOrd="0" parTransId="{55AEB006-E376-4263-B79D-945604F3503A}" sibTransId="{ADA43C5A-73F8-4C78-95E1-E1353D6D8B16}"/>
    <dgm:cxn modelId="{288A4862-C759-4088-95AA-BF789DA3BAC5}" type="presOf" srcId="{21A15A12-64FB-46D1-A66F-F2E420939F78}" destId="{70FFCA0C-267A-48FB-8764-045AD25F3F2E}" srcOrd="0" destOrd="0" presId="urn:microsoft.com/office/officeart/2005/8/layout/process1"/>
    <dgm:cxn modelId="{F5DA7C63-83ED-4618-B867-AC750D8561C6}" srcId="{E5F3E89B-49FB-4E2A-B177-56FD4EC4636D}" destId="{9FD116C7-E4A1-4429-8AE0-F2D61AAB58BB}" srcOrd="4" destOrd="0" parTransId="{368AAB7A-F92C-4324-B4D1-2F5E912C39F6}" sibTransId="{A64FDAEA-414D-4A99-B3B8-1971ADCBC574}"/>
    <dgm:cxn modelId="{A8D41E6C-F483-4638-A39C-EAADB8C22C9D}" type="presOf" srcId="{87D9D891-D618-4450-8CA1-A8F74D79CAC2}" destId="{4DF27B70-8327-4CA4-9660-881AA5459127}" srcOrd="1" destOrd="0" presId="urn:microsoft.com/office/officeart/2005/8/layout/process1"/>
    <dgm:cxn modelId="{8B64865A-5766-4744-8F6D-8F68E223687D}" type="presOf" srcId="{166D4C84-4680-4663-832F-2F4478EDA50A}" destId="{B64005CE-D02F-4631-AA13-8F61A713F279}" srcOrd="0" destOrd="0" presId="urn:microsoft.com/office/officeart/2005/8/layout/process1"/>
    <dgm:cxn modelId="{DADBEB7A-006D-4E2E-B78A-FA5D11AAA75C}" type="presOf" srcId="{82398814-C4F9-45F7-A250-94E490BFC7C8}" destId="{51F65CDC-2756-46C5-B9F4-FE53B795FA80}" srcOrd="1" destOrd="0" presId="urn:microsoft.com/office/officeart/2005/8/layout/process1"/>
    <dgm:cxn modelId="{2B908D99-4860-4E2B-8E1B-5A8E5626D4B4}" srcId="{E5F3E89B-49FB-4E2A-B177-56FD4EC4636D}" destId="{21A15A12-64FB-46D1-A66F-F2E420939F78}" srcOrd="0" destOrd="0" parTransId="{1EA68ECF-1D44-462A-9B60-D6D25CC13A80}" sibTransId="{87D9D891-D618-4450-8CA1-A8F74D79CAC2}"/>
    <dgm:cxn modelId="{D015BE9A-6176-4D4C-A793-513B85643777}" type="presOf" srcId="{136A07D4-4050-425A-A5C0-8DBFD0118D0B}" destId="{EBEF9EB7-3B14-4954-90DD-20F8EF7886EC}" srcOrd="1" destOrd="0" presId="urn:microsoft.com/office/officeart/2005/8/layout/process1"/>
    <dgm:cxn modelId="{028218C2-CCE4-465C-9259-111D3EA98D1D}" srcId="{E5F3E89B-49FB-4E2A-B177-56FD4EC4636D}" destId="{FB36EC1C-3E4B-45AF-8C70-5F2DCFAE0831}" srcOrd="1" destOrd="0" parTransId="{07B168F5-B322-4CD0-BF51-4EEAB65DDE97}" sibTransId="{136A07D4-4050-425A-A5C0-8DBFD0118D0B}"/>
    <dgm:cxn modelId="{2FDFA1CC-5564-4790-B231-DB7C767F76D3}" type="presOf" srcId="{ADA43C5A-73F8-4C78-95E1-E1353D6D8B16}" destId="{2C4D828E-892C-4CC1-9C55-8949B2D187FB}" srcOrd="0" destOrd="0" presId="urn:microsoft.com/office/officeart/2005/8/layout/process1"/>
    <dgm:cxn modelId="{92EFF0CC-2F14-4AEF-8D81-4A6738D3FBDF}" srcId="{E5F3E89B-49FB-4E2A-B177-56FD4EC4636D}" destId="{166D4C84-4680-4663-832F-2F4478EDA50A}" srcOrd="3" destOrd="0" parTransId="{4F201289-5ED3-40A3-9210-FD5997B9F5D4}" sibTransId="{82398814-C4F9-45F7-A250-94E490BFC7C8}"/>
    <dgm:cxn modelId="{E10F4BDC-459E-4F6E-B3FA-671C1DE6F6F0}" type="presOf" srcId="{82398814-C4F9-45F7-A250-94E490BFC7C8}" destId="{AF275811-4561-4A32-9027-5B4CE5C1097A}" srcOrd="0" destOrd="0" presId="urn:microsoft.com/office/officeart/2005/8/layout/process1"/>
    <dgm:cxn modelId="{7F3270E7-9C60-48EC-B686-BE03745E7A27}" type="presOf" srcId="{2AE2FD09-544B-41F8-82E9-0C668664FF6A}" destId="{3A7B1B02-57D0-4A91-9E18-F693B7321E21}" srcOrd="0" destOrd="0" presId="urn:microsoft.com/office/officeart/2005/8/layout/process1"/>
    <dgm:cxn modelId="{2BEB13E8-9B42-4E1D-A06D-938B1EE7D1F0}" type="presOf" srcId="{FB36EC1C-3E4B-45AF-8C70-5F2DCFAE0831}" destId="{E8C2BFAD-9229-44B3-B758-AC0DC393C5FA}" srcOrd="0" destOrd="0" presId="urn:microsoft.com/office/officeart/2005/8/layout/process1"/>
    <dgm:cxn modelId="{DB6C1671-D468-474B-8424-481134F1B180}" type="presParOf" srcId="{826899BC-8561-4E96-BD11-7CD86EF7BB84}" destId="{70FFCA0C-267A-48FB-8764-045AD25F3F2E}" srcOrd="0" destOrd="0" presId="urn:microsoft.com/office/officeart/2005/8/layout/process1"/>
    <dgm:cxn modelId="{50DBDC06-E1DC-48F4-8A44-87FE928433B7}" type="presParOf" srcId="{826899BC-8561-4E96-BD11-7CD86EF7BB84}" destId="{05B98F22-9301-4B36-9964-DA12A164B082}" srcOrd="1" destOrd="0" presId="urn:microsoft.com/office/officeart/2005/8/layout/process1"/>
    <dgm:cxn modelId="{7FE05FC7-6CBA-4167-A2C0-732FF6EC9511}" type="presParOf" srcId="{05B98F22-9301-4B36-9964-DA12A164B082}" destId="{4DF27B70-8327-4CA4-9660-881AA5459127}" srcOrd="0" destOrd="0" presId="urn:microsoft.com/office/officeart/2005/8/layout/process1"/>
    <dgm:cxn modelId="{5A4AF36F-20DB-4035-AE81-69E8466FCD37}" type="presParOf" srcId="{826899BC-8561-4E96-BD11-7CD86EF7BB84}" destId="{E8C2BFAD-9229-44B3-B758-AC0DC393C5FA}" srcOrd="2" destOrd="0" presId="urn:microsoft.com/office/officeart/2005/8/layout/process1"/>
    <dgm:cxn modelId="{B5AC8932-D6FC-481C-8822-33E89E528612}" type="presParOf" srcId="{826899BC-8561-4E96-BD11-7CD86EF7BB84}" destId="{94F51778-474E-4F3E-9784-EB5DEBE79817}" srcOrd="3" destOrd="0" presId="urn:microsoft.com/office/officeart/2005/8/layout/process1"/>
    <dgm:cxn modelId="{4EA43A2E-7238-479C-BD73-269762C09B81}" type="presParOf" srcId="{94F51778-474E-4F3E-9784-EB5DEBE79817}" destId="{EBEF9EB7-3B14-4954-90DD-20F8EF7886EC}" srcOrd="0" destOrd="0" presId="urn:microsoft.com/office/officeart/2005/8/layout/process1"/>
    <dgm:cxn modelId="{181573FE-3416-4E51-A7D4-041AB526386B}" type="presParOf" srcId="{826899BC-8561-4E96-BD11-7CD86EF7BB84}" destId="{3A7B1B02-57D0-4A91-9E18-F693B7321E21}" srcOrd="4" destOrd="0" presId="urn:microsoft.com/office/officeart/2005/8/layout/process1"/>
    <dgm:cxn modelId="{2C85C564-03F7-42FB-82EC-9B1E9F42589A}" type="presParOf" srcId="{826899BC-8561-4E96-BD11-7CD86EF7BB84}" destId="{2C4D828E-892C-4CC1-9C55-8949B2D187FB}" srcOrd="5" destOrd="0" presId="urn:microsoft.com/office/officeart/2005/8/layout/process1"/>
    <dgm:cxn modelId="{8527F3E5-837B-4FB2-ADD6-52A373B9DB31}" type="presParOf" srcId="{2C4D828E-892C-4CC1-9C55-8949B2D187FB}" destId="{FADD4B18-4E33-4401-9ECF-B65BC10DF4B8}" srcOrd="0" destOrd="0" presId="urn:microsoft.com/office/officeart/2005/8/layout/process1"/>
    <dgm:cxn modelId="{9A55D558-DB66-44F7-8E29-EF1ADD41CC29}" type="presParOf" srcId="{826899BC-8561-4E96-BD11-7CD86EF7BB84}" destId="{B64005CE-D02F-4631-AA13-8F61A713F279}" srcOrd="6" destOrd="0" presId="urn:microsoft.com/office/officeart/2005/8/layout/process1"/>
    <dgm:cxn modelId="{25C76C7B-4CBD-49DC-B2B9-17A69247F742}" type="presParOf" srcId="{826899BC-8561-4E96-BD11-7CD86EF7BB84}" destId="{AF275811-4561-4A32-9027-5B4CE5C1097A}" srcOrd="7" destOrd="0" presId="urn:microsoft.com/office/officeart/2005/8/layout/process1"/>
    <dgm:cxn modelId="{602E47AA-5961-48C0-84CD-C9CDF1332338}" type="presParOf" srcId="{AF275811-4561-4A32-9027-5B4CE5C1097A}" destId="{51F65CDC-2756-46C5-B9F4-FE53B795FA80}" srcOrd="0" destOrd="0" presId="urn:microsoft.com/office/officeart/2005/8/layout/process1"/>
    <dgm:cxn modelId="{36B1AB14-9F18-4C5D-B78A-ED92A1D96EF0}" type="presParOf" srcId="{826899BC-8561-4E96-BD11-7CD86EF7BB84}" destId="{2A898B33-7D55-4E46-A4DF-9DAB15024D0C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49B99A-43E0-4C09-B04F-E13347ED6388}" type="doc">
      <dgm:prSet loTypeId="urn:microsoft.com/office/officeart/2005/8/layout/process5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8526F89-671C-42B5-9061-C97527F84A6B}">
      <dgm:prSet/>
      <dgm:spPr/>
      <dgm:t>
        <a:bodyPr/>
        <a:lstStyle/>
        <a:p>
          <a:r>
            <a:rPr lang="en-US"/>
            <a:t>Project background and context</a:t>
          </a:r>
        </a:p>
      </dgm:t>
    </dgm:pt>
    <dgm:pt modelId="{D4E6D079-F214-4858-A7E5-2CF27E5BC7CB}" type="parTrans" cxnId="{1B6FAD70-1210-415F-9447-E1DBC3546A16}">
      <dgm:prSet/>
      <dgm:spPr/>
      <dgm:t>
        <a:bodyPr/>
        <a:lstStyle/>
        <a:p>
          <a:endParaRPr lang="en-US"/>
        </a:p>
      </dgm:t>
    </dgm:pt>
    <dgm:pt modelId="{6DEEA978-5CB1-44F8-981A-4BFBD31955DA}" type="sibTrans" cxnId="{1B6FAD70-1210-415F-9447-E1DBC3546A16}">
      <dgm:prSet/>
      <dgm:spPr/>
      <dgm:t>
        <a:bodyPr/>
        <a:lstStyle/>
        <a:p>
          <a:endParaRPr lang="en-US"/>
        </a:p>
      </dgm:t>
    </dgm:pt>
    <dgm:pt modelId="{3FF307C4-2462-488F-9FB8-BEEA10F021E4}">
      <dgm:prSet/>
      <dgm:spPr/>
      <dgm:t>
        <a:bodyPr/>
        <a:lstStyle/>
        <a:p>
          <a:r>
            <a:rPr lang="en-US"/>
            <a:t>Problems you want to find answers</a:t>
          </a:r>
        </a:p>
      </dgm:t>
    </dgm:pt>
    <dgm:pt modelId="{9781CB6A-3185-461B-8D52-C08E575162B1}" type="parTrans" cxnId="{C4CF0E28-08C4-46CA-9791-0C1AE3273BB2}">
      <dgm:prSet/>
      <dgm:spPr/>
      <dgm:t>
        <a:bodyPr/>
        <a:lstStyle/>
        <a:p>
          <a:endParaRPr lang="en-US"/>
        </a:p>
      </dgm:t>
    </dgm:pt>
    <dgm:pt modelId="{1AFB0ECD-D26F-45D5-967D-78FF20AF862E}" type="sibTrans" cxnId="{C4CF0E28-08C4-46CA-9791-0C1AE3273BB2}">
      <dgm:prSet/>
      <dgm:spPr/>
      <dgm:t>
        <a:bodyPr/>
        <a:lstStyle/>
        <a:p>
          <a:endParaRPr lang="en-US"/>
        </a:p>
      </dgm:t>
    </dgm:pt>
    <dgm:pt modelId="{30D3ACAA-BD76-4D83-BBAE-4A81CB32F37B}" type="pres">
      <dgm:prSet presAssocID="{1849B99A-43E0-4C09-B04F-E13347ED6388}" presName="diagram" presStyleCnt="0">
        <dgm:presLayoutVars>
          <dgm:dir/>
          <dgm:resizeHandles val="exact"/>
        </dgm:presLayoutVars>
      </dgm:prSet>
      <dgm:spPr/>
    </dgm:pt>
    <dgm:pt modelId="{6363ACEF-40B6-4D23-ABE7-878A61F1FB12}" type="pres">
      <dgm:prSet presAssocID="{98526F89-671C-42B5-9061-C97527F84A6B}" presName="node" presStyleLbl="node1" presStyleIdx="0" presStyleCnt="2">
        <dgm:presLayoutVars>
          <dgm:bulletEnabled val="1"/>
        </dgm:presLayoutVars>
      </dgm:prSet>
      <dgm:spPr/>
    </dgm:pt>
    <dgm:pt modelId="{7885FC84-972C-4247-A5C2-6DF9573F9723}" type="pres">
      <dgm:prSet presAssocID="{6DEEA978-5CB1-44F8-981A-4BFBD31955DA}" presName="sibTrans" presStyleLbl="sibTrans2D1" presStyleIdx="0" presStyleCnt="1"/>
      <dgm:spPr/>
    </dgm:pt>
    <dgm:pt modelId="{20CB1153-D859-4011-BFD5-EEA190B7C22B}" type="pres">
      <dgm:prSet presAssocID="{6DEEA978-5CB1-44F8-981A-4BFBD31955DA}" presName="connectorText" presStyleLbl="sibTrans2D1" presStyleIdx="0" presStyleCnt="1"/>
      <dgm:spPr/>
    </dgm:pt>
    <dgm:pt modelId="{10FF41DF-A9FA-4D72-9443-090FC51EAF4B}" type="pres">
      <dgm:prSet presAssocID="{3FF307C4-2462-488F-9FB8-BEEA10F021E4}" presName="node" presStyleLbl="node1" presStyleIdx="1" presStyleCnt="2">
        <dgm:presLayoutVars>
          <dgm:bulletEnabled val="1"/>
        </dgm:presLayoutVars>
      </dgm:prSet>
      <dgm:spPr/>
    </dgm:pt>
  </dgm:ptLst>
  <dgm:cxnLst>
    <dgm:cxn modelId="{5401AA13-ACD8-4889-9726-F6FCE314BE48}" type="presOf" srcId="{6DEEA978-5CB1-44F8-981A-4BFBD31955DA}" destId="{20CB1153-D859-4011-BFD5-EEA190B7C22B}" srcOrd="1" destOrd="0" presId="urn:microsoft.com/office/officeart/2005/8/layout/process5"/>
    <dgm:cxn modelId="{A6B80C16-534F-4844-8AFF-D8615467BC2B}" type="presOf" srcId="{1849B99A-43E0-4C09-B04F-E13347ED6388}" destId="{30D3ACAA-BD76-4D83-BBAE-4A81CB32F37B}" srcOrd="0" destOrd="0" presId="urn:microsoft.com/office/officeart/2005/8/layout/process5"/>
    <dgm:cxn modelId="{2911A916-B1E2-484F-8370-945C6A82B288}" type="presOf" srcId="{98526F89-671C-42B5-9061-C97527F84A6B}" destId="{6363ACEF-40B6-4D23-ABE7-878A61F1FB12}" srcOrd="0" destOrd="0" presId="urn:microsoft.com/office/officeart/2005/8/layout/process5"/>
    <dgm:cxn modelId="{6EEEA525-3D21-4FF6-A0F1-AA0F2922FF3A}" type="presOf" srcId="{6DEEA978-5CB1-44F8-981A-4BFBD31955DA}" destId="{7885FC84-972C-4247-A5C2-6DF9573F9723}" srcOrd="0" destOrd="0" presId="urn:microsoft.com/office/officeart/2005/8/layout/process5"/>
    <dgm:cxn modelId="{C4CF0E28-08C4-46CA-9791-0C1AE3273BB2}" srcId="{1849B99A-43E0-4C09-B04F-E13347ED6388}" destId="{3FF307C4-2462-488F-9FB8-BEEA10F021E4}" srcOrd="1" destOrd="0" parTransId="{9781CB6A-3185-461B-8D52-C08E575162B1}" sibTransId="{1AFB0ECD-D26F-45D5-967D-78FF20AF862E}"/>
    <dgm:cxn modelId="{1B6FAD70-1210-415F-9447-E1DBC3546A16}" srcId="{1849B99A-43E0-4C09-B04F-E13347ED6388}" destId="{98526F89-671C-42B5-9061-C97527F84A6B}" srcOrd="0" destOrd="0" parTransId="{D4E6D079-F214-4858-A7E5-2CF27E5BC7CB}" sibTransId="{6DEEA978-5CB1-44F8-981A-4BFBD31955DA}"/>
    <dgm:cxn modelId="{BA55D5D2-2AD8-4213-ADAC-0F348A859A58}" type="presOf" srcId="{3FF307C4-2462-488F-9FB8-BEEA10F021E4}" destId="{10FF41DF-A9FA-4D72-9443-090FC51EAF4B}" srcOrd="0" destOrd="0" presId="urn:microsoft.com/office/officeart/2005/8/layout/process5"/>
    <dgm:cxn modelId="{F172C117-4612-4D8F-8392-539FC06E466C}" type="presParOf" srcId="{30D3ACAA-BD76-4D83-BBAE-4A81CB32F37B}" destId="{6363ACEF-40B6-4D23-ABE7-878A61F1FB12}" srcOrd="0" destOrd="0" presId="urn:microsoft.com/office/officeart/2005/8/layout/process5"/>
    <dgm:cxn modelId="{E47A7426-7D7B-48B4-A0C0-20B635E753B0}" type="presParOf" srcId="{30D3ACAA-BD76-4D83-BBAE-4A81CB32F37B}" destId="{7885FC84-972C-4247-A5C2-6DF9573F9723}" srcOrd="1" destOrd="0" presId="urn:microsoft.com/office/officeart/2005/8/layout/process5"/>
    <dgm:cxn modelId="{ED5B8D3E-5D63-470F-A26D-1CD536B05A4E}" type="presParOf" srcId="{7885FC84-972C-4247-A5C2-6DF9573F9723}" destId="{20CB1153-D859-4011-BFD5-EEA190B7C22B}" srcOrd="0" destOrd="0" presId="urn:microsoft.com/office/officeart/2005/8/layout/process5"/>
    <dgm:cxn modelId="{4DF89F0B-73EF-428E-8470-16AF73DA97DD}" type="presParOf" srcId="{30D3ACAA-BD76-4D83-BBAE-4A81CB32F37B}" destId="{10FF41DF-A9FA-4D72-9443-090FC51EAF4B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A13F0D-B126-4C4F-AE67-2D8FCD3ABCCF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B0928E64-3C94-4E2F-B931-A061690BEAE6}">
      <dgm:prSet/>
      <dgm:spPr/>
      <dgm:t>
        <a:bodyPr/>
        <a:lstStyle/>
        <a:p>
          <a:r>
            <a:rPr lang="en-US"/>
            <a:t>Executive Summary</a:t>
          </a:r>
        </a:p>
      </dgm:t>
    </dgm:pt>
    <dgm:pt modelId="{13A4CD51-A3CF-42FB-8304-52A3FEA38CF4}" type="parTrans" cxnId="{9EEF0574-3E88-444B-9CF2-50039C458F2A}">
      <dgm:prSet/>
      <dgm:spPr/>
      <dgm:t>
        <a:bodyPr/>
        <a:lstStyle/>
        <a:p>
          <a:endParaRPr lang="en-US"/>
        </a:p>
      </dgm:t>
    </dgm:pt>
    <dgm:pt modelId="{F3B96EB3-F204-4198-BD36-6ECA19AB2E77}" type="sibTrans" cxnId="{9EEF0574-3E88-444B-9CF2-50039C458F2A}">
      <dgm:prSet/>
      <dgm:spPr/>
      <dgm:t>
        <a:bodyPr/>
        <a:lstStyle/>
        <a:p>
          <a:endParaRPr lang="en-US"/>
        </a:p>
      </dgm:t>
    </dgm:pt>
    <dgm:pt modelId="{42C3DB64-DD4E-43DB-B94E-11D355DCCB97}">
      <dgm:prSet/>
      <dgm:spPr/>
      <dgm:t>
        <a:bodyPr/>
        <a:lstStyle/>
        <a:p>
          <a:r>
            <a:rPr lang="en-US"/>
            <a:t>Data collection methodology:</a:t>
          </a:r>
        </a:p>
      </dgm:t>
    </dgm:pt>
    <dgm:pt modelId="{243BAD7B-D1CE-4801-BD5B-EAC7657FBC8F}" type="parTrans" cxnId="{66456375-49E5-4739-9116-A2B3BC7A0CCA}">
      <dgm:prSet/>
      <dgm:spPr/>
      <dgm:t>
        <a:bodyPr/>
        <a:lstStyle/>
        <a:p>
          <a:endParaRPr lang="en-US"/>
        </a:p>
      </dgm:t>
    </dgm:pt>
    <dgm:pt modelId="{38ADB653-8FD7-4065-A4D1-AA20DDE3D184}" type="sibTrans" cxnId="{66456375-49E5-4739-9116-A2B3BC7A0CCA}">
      <dgm:prSet/>
      <dgm:spPr/>
      <dgm:t>
        <a:bodyPr/>
        <a:lstStyle/>
        <a:p>
          <a:endParaRPr lang="en-US"/>
        </a:p>
      </dgm:t>
    </dgm:pt>
    <dgm:pt modelId="{5E3A1A02-75F7-42DF-9D6F-D9A4C0A7380C}">
      <dgm:prSet/>
      <dgm:spPr/>
      <dgm:t>
        <a:bodyPr/>
        <a:lstStyle/>
        <a:p>
          <a:r>
            <a:rPr lang="en-US" b="0" i="0"/>
            <a:t>Describe how data was collected </a:t>
          </a:r>
          <a:endParaRPr lang="en-US"/>
        </a:p>
      </dgm:t>
    </dgm:pt>
    <dgm:pt modelId="{43CDDB4F-6949-463B-A949-59236E7D174C}" type="parTrans" cxnId="{734B82C6-8FF8-4DE7-AB95-9D52FF75064F}">
      <dgm:prSet/>
      <dgm:spPr/>
      <dgm:t>
        <a:bodyPr/>
        <a:lstStyle/>
        <a:p>
          <a:endParaRPr lang="en-US"/>
        </a:p>
      </dgm:t>
    </dgm:pt>
    <dgm:pt modelId="{A58155CB-6617-4273-B37E-25BD2B810A5E}" type="sibTrans" cxnId="{734B82C6-8FF8-4DE7-AB95-9D52FF75064F}">
      <dgm:prSet/>
      <dgm:spPr/>
      <dgm:t>
        <a:bodyPr/>
        <a:lstStyle/>
        <a:p>
          <a:endParaRPr lang="en-US"/>
        </a:p>
      </dgm:t>
    </dgm:pt>
    <dgm:pt modelId="{1C0A054A-C2FC-40D0-844C-C88BD9EC6FF5}">
      <dgm:prSet/>
      <dgm:spPr/>
      <dgm:t>
        <a:bodyPr/>
        <a:lstStyle/>
        <a:p>
          <a:r>
            <a:rPr lang="en-US"/>
            <a:t>Perform data wrangling</a:t>
          </a:r>
        </a:p>
      </dgm:t>
    </dgm:pt>
    <dgm:pt modelId="{B30D30B5-9AFB-4B4C-BFFD-A6196B25E208}" type="parTrans" cxnId="{EE4B44FE-FABD-4C87-A262-4873701E9C63}">
      <dgm:prSet/>
      <dgm:spPr/>
      <dgm:t>
        <a:bodyPr/>
        <a:lstStyle/>
        <a:p>
          <a:endParaRPr lang="en-US"/>
        </a:p>
      </dgm:t>
    </dgm:pt>
    <dgm:pt modelId="{4AFFA313-605B-4CFA-9246-609ED8584477}" type="sibTrans" cxnId="{EE4B44FE-FABD-4C87-A262-4873701E9C63}">
      <dgm:prSet/>
      <dgm:spPr/>
      <dgm:t>
        <a:bodyPr/>
        <a:lstStyle/>
        <a:p>
          <a:endParaRPr lang="en-US"/>
        </a:p>
      </dgm:t>
    </dgm:pt>
    <dgm:pt modelId="{15F3258B-412A-4987-95D0-BDDD1C51764E}">
      <dgm:prSet/>
      <dgm:spPr/>
      <dgm:t>
        <a:bodyPr/>
        <a:lstStyle/>
        <a:p>
          <a:r>
            <a:rPr lang="en-US" b="0" i="0"/>
            <a:t>Describe how data was processed</a:t>
          </a:r>
          <a:endParaRPr lang="en-US"/>
        </a:p>
      </dgm:t>
    </dgm:pt>
    <dgm:pt modelId="{BC4F99FF-2B56-4D9F-A9B5-5A61FF03F3B8}" type="parTrans" cxnId="{9DDE1E5E-65AF-4990-B8F1-851184D25D87}">
      <dgm:prSet/>
      <dgm:spPr/>
      <dgm:t>
        <a:bodyPr/>
        <a:lstStyle/>
        <a:p>
          <a:endParaRPr lang="en-US"/>
        </a:p>
      </dgm:t>
    </dgm:pt>
    <dgm:pt modelId="{40BCB930-E08C-49BE-A8EB-FDD8751101DC}" type="sibTrans" cxnId="{9DDE1E5E-65AF-4990-B8F1-851184D25D87}">
      <dgm:prSet/>
      <dgm:spPr/>
      <dgm:t>
        <a:bodyPr/>
        <a:lstStyle/>
        <a:p>
          <a:endParaRPr lang="en-US"/>
        </a:p>
      </dgm:t>
    </dgm:pt>
    <dgm:pt modelId="{CF61BB46-F973-4D05-A9D0-6E0750807E7C}">
      <dgm:prSet/>
      <dgm:spPr/>
      <dgm:t>
        <a:bodyPr/>
        <a:lstStyle/>
        <a:p>
          <a:r>
            <a:rPr lang="en-US"/>
            <a:t>Perform exploratory data analysis (EDA) using visualization and SQL</a:t>
          </a:r>
        </a:p>
      </dgm:t>
    </dgm:pt>
    <dgm:pt modelId="{26BEA855-CD6C-40B1-983F-E548317A5914}" type="parTrans" cxnId="{BE2307BC-3E93-4C94-A618-5CA221461C64}">
      <dgm:prSet/>
      <dgm:spPr/>
      <dgm:t>
        <a:bodyPr/>
        <a:lstStyle/>
        <a:p>
          <a:endParaRPr lang="en-US"/>
        </a:p>
      </dgm:t>
    </dgm:pt>
    <dgm:pt modelId="{72294A4B-65B5-44A4-A1D3-43674D79BA10}" type="sibTrans" cxnId="{BE2307BC-3E93-4C94-A618-5CA221461C64}">
      <dgm:prSet/>
      <dgm:spPr/>
      <dgm:t>
        <a:bodyPr/>
        <a:lstStyle/>
        <a:p>
          <a:endParaRPr lang="en-US"/>
        </a:p>
      </dgm:t>
    </dgm:pt>
    <dgm:pt modelId="{EEBAC117-E028-4882-8F95-BADF8CB3DB20}">
      <dgm:prSet/>
      <dgm:spPr/>
      <dgm:t>
        <a:bodyPr/>
        <a:lstStyle/>
        <a:p>
          <a:r>
            <a:rPr lang="en-US"/>
            <a:t>Perform interactive visual analytics using Folium and Plotly Dash</a:t>
          </a:r>
        </a:p>
      </dgm:t>
    </dgm:pt>
    <dgm:pt modelId="{DBF21243-3D9F-4CD9-A655-A1D004C03AE6}" type="parTrans" cxnId="{2F7A2083-EEC0-450A-86FF-A6AD69D1646D}">
      <dgm:prSet/>
      <dgm:spPr/>
      <dgm:t>
        <a:bodyPr/>
        <a:lstStyle/>
        <a:p>
          <a:endParaRPr lang="en-US"/>
        </a:p>
      </dgm:t>
    </dgm:pt>
    <dgm:pt modelId="{F1B7B69D-22B7-44A6-BA74-4F870DB4D4A1}" type="sibTrans" cxnId="{2F7A2083-EEC0-450A-86FF-A6AD69D1646D}">
      <dgm:prSet/>
      <dgm:spPr/>
      <dgm:t>
        <a:bodyPr/>
        <a:lstStyle/>
        <a:p>
          <a:endParaRPr lang="en-US"/>
        </a:p>
      </dgm:t>
    </dgm:pt>
    <dgm:pt modelId="{F2468994-DA82-4DB3-A0AE-4F234873A7DF}">
      <dgm:prSet/>
      <dgm:spPr/>
      <dgm:t>
        <a:bodyPr/>
        <a:lstStyle/>
        <a:p>
          <a:r>
            <a:rPr lang="en-US"/>
            <a:t>Perform predictive analysis using classification models</a:t>
          </a:r>
        </a:p>
      </dgm:t>
    </dgm:pt>
    <dgm:pt modelId="{0417C737-FCC6-4D58-A7D9-2341313969A6}" type="parTrans" cxnId="{AB8D8198-5561-49A6-B39A-6C75CA7471DA}">
      <dgm:prSet/>
      <dgm:spPr/>
      <dgm:t>
        <a:bodyPr/>
        <a:lstStyle/>
        <a:p>
          <a:endParaRPr lang="en-US"/>
        </a:p>
      </dgm:t>
    </dgm:pt>
    <dgm:pt modelId="{FF812A33-0259-41D2-9B00-08A796C8130D}" type="sibTrans" cxnId="{AB8D8198-5561-49A6-B39A-6C75CA7471DA}">
      <dgm:prSet/>
      <dgm:spPr/>
      <dgm:t>
        <a:bodyPr/>
        <a:lstStyle/>
        <a:p>
          <a:endParaRPr lang="en-US"/>
        </a:p>
      </dgm:t>
    </dgm:pt>
    <dgm:pt modelId="{D4AE4594-955A-4C4F-BA02-520C0A645406}">
      <dgm:prSet/>
      <dgm:spPr/>
      <dgm:t>
        <a:bodyPr/>
        <a:lstStyle/>
        <a:p>
          <a:r>
            <a:rPr lang="en-US" b="0" i="0"/>
            <a:t>How to build, tune, evaluate classification models</a:t>
          </a:r>
          <a:endParaRPr lang="en-US"/>
        </a:p>
      </dgm:t>
    </dgm:pt>
    <dgm:pt modelId="{7DF799A3-A655-4664-BC18-A9BD43D7AB18}" type="parTrans" cxnId="{999F46CC-3B2D-41A1-BFD6-182187AE0949}">
      <dgm:prSet/>
      <dgm:spPr/>
      <dgm:t>
        <a:bodyPr/>
        <a:lstStyle/>
        <a:p>
          <a:endParaRPr lang="en-US"/>
        </a:p>
      </dgm:t>
    </dgm:pt>
    <dgm:pt modelId="{83DFD8A9-3D64-4BC4-BFF0-0B20451D1436}" type="sibTrans" cxnId="{999F46CC-3B2D-41A1-BFD6-182187AE0949}">
      <dgm:prSet/>
      <dgm:spPr/>
      <dgm:t>
        <a:bodyPr/>
        <a:lstStyle/>
        <a:p>
          <a:endParaRPr lang="en-US"/>
        </a:p>
      </dgm:t>
    </dgm:pt>
    <dgm:pt modelId="{B4242894-385A-488E-A425-99CEF8AB999D}" type="pres">
      <dgm:prSet presAssocID="{CCA13F0D-B126-4C4F-AE67-2D8FCD3ABCCF}" presName="Name0" presStyleCnt="0">
        <dgm:presLayoutVars>
          <dgm:dir/>
          <dgm:resizeHandles val="exact"/>
        </dgm:presLayoutVars>
      </dgm:prSet>
      <dgm:spPr/>
    </dgm:pt>
    <dgm:pt modelId="{9BF50EB3-9319-44E1-A7BC-01810ED76AA6}" type="pres">
      <dgm:prSet presAssocID="{B0928E64-3C94-4E2F-B931-A061690BEAE6}" presName="node" presStyleLbl="node1" presStyleIdx="0" presStyleCnt="1">
        <dgm:presLayoutVars>
          <dgm:bulletEnabled val="1"/>
        </dgm:presLayoutVars>
      </dgm:prSet>
      <dgm:spPr/>
    </dgm:pt>
  </dgm:ptLst>
  <dgm:cxnLst>
    <dgm:cxn modelId="{2C2FF029-5A49-4DCC-94B9-61E0CEB53C78}" type="presOf" srcId="{EEBAC117-E028-4882-8F95-BADF8CB3DB20}" destId="{9BF50EB3-9319-44E1-A7BC-01810ED76AA6}" srcOrd="0" destOrd="6" presId="urn:microsoft.com/office/officeart/2016/7/layout/RepeatingBendingProcessNew"/>
    <dgm:cxn modelId="{9DDE1E5E-65AF-4990-B8F1-851184D25D87}" srcId="{1C0A054A-C2FC-40D0-844C-C88BD9EC6FF5}" destId="{15F3258B-412A-4987-95D0-BDDD1C51764E}" srcOrd="0" destOrd="0" parTransId="{BC4F99FF-2B56-4D9F-A9B5-5A61FF03F3B8}" sibTransId="{40BCB930-E08C-49BE-A8EB-FDD8751101DC}"/>
    <dgm:cxn modelId="{0F94F241-C289-45FF-A931-B070204B5053}" type="presOf" srcId="{F2468994-DA82-4DB3-A0AE-4F234873A7DF}" destId="{9BF50EB3-9319-44E1-A7BC-01810ED76AA6}" srcOrd="0" destOrd="7" presId="urn:microsoft.com/office/officeart/2016/7/layout/RepeatingBendingProcessNew"/>
    <dgm:cxn modelId="{0B44954A-D16B-4A60-B494-80921CCCF958}" type="presOf" srcId="{B0928E64-3C94-4E2F-B931-A061690BEAE6}" destId="{9BF50EB3-9319-44E1-A7BC-01810ED76AA6}" srcOrd="0" destOrd="0" presId="urn:microsoft.com/office/officeart/2016/7/layout/RepeatingBendingProcessNew"/>
    <dgm:cxn modelId="{9EEF0574-3E88-444B-9CF2-50039C458F2A}" srcId="{CCA13F0D-B126-4C4F-AE67-2D8FCD3ABCCF}" destId="{B0928E64-3C94-4E2F-B931-A061690BEAE6}" srcOrd="0" destOrd="0" parTransId="{13A4CD51-A3CF-42FB-8304-52A3FEA38CF4}" sibTransId="{F3B96EB3-F204-4198-BD36-6ECA19AB2E77}"/>
    <dgm:cxn modelId="{66456375-49E5-4739-9116-A2B3BC7A0CCA}" srcId="{B0928E64-3C94-4E2F-B931-A061690BEAE6}" destId="{42C3DB64-DD4E-43DB-B94E-11D355DCCB97}" srcOrd="0" destOrd="0" parTransId="{243BAD7B-D1CE-4801-BD5B-EAC7657FBC8F}" sibTransId="{38ADB653-8FD7-4065-A4D1-AA20DDE3D184}"/>
    <dgm:cxn modelId="{A55EBC7C-30DD-4B41-AD35-2A555B81E678}" type="presOf" srcId="{5E3A1A02-75F7-42DF-9D6F-D9A4C0A7380C}" destId="{9BF50EB3-9319-44E1-A7BC-01810ED76AA6}" srcOrd="0" destOrd="2" presId="urn:microsoft.com/office/officeart/2016/7/layout/RepeatingBendingProcessNew"/>
    <dgm:cxn modelId="{2F7A2083-EEC0-450A-86FF-A6AD69D1646D}" srcId="{B0928E64-3C94-4E2F-B931-A061690BEAE6}" destId="{EEBAC117-E028-4882-8F95-BADF8CB3DB20}" srcOrd="3" destOrd="0" parTransId="{DBF21243-3D9F-4CD9-A655-A1D004C03AE6}" sibTransId="{F1B7B69D-22B7-44A6-BA74-4F870DB4D4A1}"/>
    <dgm:cxn modelId="{AB8D8198-5561-49A6-B39A-6C75CA7471DA}" srcId="{B0928E64-3C94-4E2F-B931-A061690BEAE6}" destId="{F2468994-DA82-4DB3-A0AE-4F234873A7DF}" srcOrd="4" destOrd="0" parTransId="{0417C737-FCC6-4D58-A7D9-2341313969A6}" sibTransId="{FF812A33-0259-41D2-9B00-08A796C8130D}"/>
    <dgm:cxn modelId="{590759A4-0B63-48C8-8AC6-37A3AD028947}" type="presOf" srcId="{CF61BB46-F973-4D05-A9D0-6E0750807E7C}" destId="{9BF50EB3-9319-44E1-A7BC-01810ED76AA6}" srcOrd="0" destOrd="5" presId="urn:microsoft.com/office/officeart/2016/7/layout/RepeatingBendingProcessNew"/>
    <dgm:cxn modelId="{108497A7-9774-4615-9202-30D4E8162B35}" type="presOf" srcId="{42C3DB64-DD4E-43DB-B94E-11D355DCCB97}" destId="{9BF50EB3-9319-44E1-A7BC-01810ED76AA6}" srcOrd="0" destOrd="1" presId="urn:microsoft.com/office/officeart/2016/7/layout/RepeatingBendingProcessNew"/>
    <dgm:cxn modelId="{BE2307BC-3E93-4C94-A618-5CA221461C64}" srcId="{B0928E64-3C94-4E2F-B931-A061690BEAE6}" destId="{CF61BB46-F973-4D05-A9D0-6E0750807E7C}" srcOrd="2" destOrd="0" parTransId="{26BEA855-CD6C-40B1-983F-E548317A5914}" sibTransId="{72294A4B-65B5-44A4-A1D3-43674D79BA10}"/>
    <dgm:cxn modelId="{638163BD-F343-4F97-B281-9B0B82AC01F6}" type="presOf" srcId="{15F3258B-412A-4987-95D0-BDDD1C51764E}" destId="{9BF50EB3-9319-44E1-A7BC-01810ED76AA6}" srcOrd="0" destOrd="4" presId="urn:microsoft.com/office/officeart/2016/7/layout/RepeatingBendingProcessNew"/>
    <dgm:cxn modelId="{3AE867C5-E9D0-4D90-9000-32AD664D0F49}" type="presOf" srcId="{D4AE4594-955A-4C4F-BA02-520C0A645406}" destId="{9BF50EB3-9319-44E1-A7BC-01810ED76AA6}" srcOrd="0" destOrd="8" presId="urn:microsoft.com/office/officeart/2016/7/layout/RepeatingBendingProcessNew"/>
    <dgm:cxn modelId="{734B82C6-8FF8-4DE7-AB95-9D52FF75064F}" srcId="{42C3DB64-DD4E-43DB-B94E-11D355DCCB97}" destId="{5E3A1A02-75F7-42DF-9D6F-D9A4C0A7380C}" srcOrd="0" destOrd="0" parTransId="{43CDDB4F-6949-463B-A949-59236E7D174C}" sibTransId="{A58155CB-6617-4273-B37E-25BD2B810A5E}"/>
    <dgm:cxn modelId="{1780AFC6-E49F-43A1-9201-3639933D23B8}" type="presOf" srcId="{1C0A054A-C2FC-40D0-844C-C88BD9EC6FF5}" destId="{9BF50EB3-9319-44E1-A7BC-01810ED76AA6}" srcOrd="0" destOrd="3" presId="urn:microsoft.com/office/officeart/2016/7/layout/RepeatingBendingProcessNew"/>
    <dgm:cxn modelId="{999F46CC-3B2D-41A1-BFD6-182187AE0949}" srcId="{F2468994-DA82-4DB3-A0AE-4F234873A7DF}" destId="{D4AE4594-955A-4C4F-BA02-520C0A645406}" srcOrd="0" destOrd="0" parTransId="{7DF799A3-A655-4664-BC18-A9BD43D7AB18}" sibTransId="{83DFD8A9-3D64-4BC4-BFF0-0B20451D1436}"/>
    <dgm:cxn modelId="{0F0380F5-F78D-43FC-9F19-1F73582B0099}" type="presOf" srcId="{CCA13F0D-B126-4C4F-AE67-2D8FCD3ABCCF}" destId="{B4242894-385A-488E-A425-99CEF8AB999D}" srcOrd="0" destOrd="0" presId="urn:microsoft.com/office/officeart/2016/7/layout/RepeatingBendingProcessNew"/>
    <dgm:cxn modelId="{EE4B44FE-FABD-4C87-A262-4873701E9C63}" srcId="{B0928E64-3C94-4E2F-B931-A061690BEAE6}" destId="{1C0A054A-C2FC-40D0-844C-C88BD9EC6FF5}" srcOrd="1" destOrd="0" parTransId="{B30D30B5-9AFB-4B4C-BFFD-A6196B25E208}" sibTransId="{4AFFA313-605B-4CFA-9246-609ED8584477}"/>
    <dgm:cxn modelId="{7AC2944D-137F-4F71-B363-85C584C3F086}" type="presParOf" srcId="{B4242894-385A-488E-A425-99CEF8AB999D}" destId="{9BF50EB3-9319-44E1-A7BC-01810ED76AA6}" srcOrd="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F280E5-0E88-4BCC-A4BB-94782256873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9C44A0AF-0BF6-4251-A3F1-FFFFAB67C7D2}">
      <dgm:prSet/>
      <dgm:spPr/>
      <dgm:t>
        <a:bodyPr/>
        <a:lstStyle/>
        <a:p>
          <a:r>
            <a:rPr lang="en-US" b="0" i="0"/>
            <a:t>Describe how data sets were collected. </a:t>
          </a:r>
          <a:endParaRPr lang="en-US"/>
        </a:p>
      </dgm:t>
    </dgm:pt>
    <dgm:pt modelId="{4E6BB1A3-4916-411E-82EC-4D8EC7E423D4}" type="parTrans" cxnId="{0EEBA354-2ED3-424F-A6C0-1FC46DE33F39}">
      <dgm:prSet/>
      <dgm:spPr/>
      <dgm:t>
        <a:bodyPr/>
        <a:lstStyle/>
        <a:p>
          <a:endParaRPr lang="en-US"/>
        </a:p>
      </dgm:t>
    </dgm:pt>
    <dgm:pt modelId="{6A52DDDF-E2F3-4958-B192-A43F62B00D2F}" type="sibTrans" cxnId="{0EEBA354-2ED3-424F-A6C0-1FC46DE33F39}">
      <dgm:prSet/>
      <dgm:spPr/>
      <dgm:t>
        <a:bodyPr/>
        <a:lstStyle/>
        <a:p>
          <a:endParaRPr lang="en-US"/>
        </a:p>
      </dgm:t>
    </dgm:pt>
    <dgm:pt modelId="{F939EB51-EB5D-416C-926A-6003D8F033C3}">
      <dgm:prSet/>
      <dgm:spPr/>
      <dgm:t>
        <a:bodyPr/>
        <a:lstStyle/>
        <a:p>
          <a:r>
            <a:rPr lang="en-US" b="0" i="0"/>
            <a:t>You need to present your data collection process use key phrases and flowcharts</a:t>
          </a:r>
          <a:endParaRPr lang="en-US"/>
        </a:p>
      </dgm:t>
    </dgm:pt>
    <dgm:pt modelId="{B4ABD271-B30D-4765-B813-317D26622077}" type="parTrans" cxnId="{4AED76E6-1FA8-4B13-B829-16FF36B30632}">
      <dgm:prSet/>
      <dgm:spPr/>
      <dgm:t>
        <a:bodyPr/>
        <a:lstStyle/>
        <a:p>
          <a:endParaRPr lang="en-US"/>
        </a:p>
      </dgm:t>
    </dgm:pt>
    <dgm:pt modelId="{6BDF0BC3-AC54-4CB2-81ED-00312D316CC4}" type="sibTrans" cxnId="{4AED76E6-1FA8-4B13-B829-16FF36B30632}">
      <dgm:prSet/>
      <dgm:spPr/>
      <dgm:t>
        <a:bodyPr/>
        <a:lstStyle/>
        <a:p>
          <a:endParaRPr lang="en-US"/>
        </a:p>
      </dgm:t>
    </dgm:pt>
    <dgm:pt modelId="{5FBB5AC5-6274-4E94-9631-F367D4DF2B8A}" type="pres">
      <dgm:prSet presAssocID="{1CF280E5-0E88-4BCC-A4BB-94782256873C}" presName="root" presStyleCnt="0">
        <dgm:presLayoutVars>
          <dgm:dir/>
          <dgm:resizeHandles val="exact"/>
        </dgm:presLayoutVars>
      </dgm:prSet>
      <dgm:spPr/>
    </dgm:pt>
    <dgm:pt modelId="{C6DB4183-01A9-47A3-A3E5-B07CB5BB25B5}" type="pres">
      <dgm:prSet presAssocID="{9C44A0AF-0BF6-4251-A3F1-FFFFAB67C7D2}" presName="compNode" presStyleCnt="0"/>
      <dgm:spPr/>
    </dgm:pt>
    <dgm:pt modelId="{5D2A0C35-AB98-4CA4-9D4C-AEE146EAEF4D}" type="pres">
      <dgm:prSet presAssocID="{9C44A0AF-0BF6-4251-A3F1-FFFFAB67C7D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1EF4A901-DC7E-43DB-887D-59CA933C3F0A}" type="pres">
      <dgm:prSet presAssocID="{9C44A0AF-0BF6-4251-A3F1-FFFFAB67C7D2}" presName="spaceRect" presStyleCnt="0"/>
      <dgm:spPr/>
    </dgm:pt>
    <dgm:pt modelId="{FBE13EA9-65EF-431E-80F6-D95CEB32680C}" type="pres">
      <dgm:prSet presAssocID="{9C44A0AF-0BF6-4251-A3F1-FFFFAB67C7D2}" presName="textRect" presStyleLbl="revTx" presStyleIdx="0" presStyleCnt="2">
        <dgm:presLayoutVars>
          <dgm:chMax val="1"/>
          <dgm:chPref val="1"/>
        </dgm:presLayoutVars>
      </dgm:prSet>
      <dgm:spPr/>
    </dgm:pt>
    <dgm:pt modelId="{E3B362FF-B9FA-452A-9564-85B4229E29C0}" type="pres">
      <dgm:prSet presAssocID="{6A52DDDF-E2F3-4958-B192-A43F62B00D2F}" presName="sibTrans" presStyleCnt="0"/>
      <dgm:spPr/>
    </dgm:pt>
    <dgm:pt modelId="{61106B00-5E06-4673-BCBA-2A609D465066}" type="pres">
      <dgm:prSet presAssocID="{F939EB51-EB5D-416C-926A-6003D8F033C3}" presName="compNode" presStyleCnt="0"/>
      <dgm:spPr/>
    </dgm:pt>
    <dgm:pt modelId="{010FCB41-E2A1-47DF-B3AD-2E683BCFB2B4}" type="pres">
      <dgm:prSet presAssocID="{F939EB51-EB5D-416C-926A-6003D8F033C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CC62C89C-BB71-488C-B13D-2385322C1D76}" type="pres">
      <dgm:prSet presAssocID="{F939EB51-EB5D-416C-926A-6003D8F033C3}" presName="spaceRect" presStyleCnt="0"/>
      <dgm:spPr/>
    </dgm:pt>
    <dgm:pt modelId="{24CDB15D-DA4E-4512-8658-5E19388182D1}" type="pres">
      <dgm:prSet presAssocID="{F939EB51-EB5D-416C-926A-6003D8F033C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EEBA354-2ED3-424F-A6C0-1FC46DE33F39}" srcId="{1CF280E5-0E88-4BCC-A4BB-94782256873C}" destId="{9C44A0AF-0BF6-4251-A3F1-FFFFAB67C7D2}" srcOrd="0" destOrd="0" parTransId="{4E6BB1A3-4916-411E-82EC-4D8EC7E423D4}" sibTransId="{6A52DDDF-E2F3-4958-B192-A43F62B00D2F}"/>
    <dgm:cxn modelId="{F8DFB0A9-3648-4501-9077-5D37DF443C33}" type="presOf" srcId="{1CF280E5-0E88-4BCC-A4BB-94782256873C}" destId="{5FBB5AC5-6274-4E94-9631-F367D4DF2B8A}" srcOrd="0" destOrd="0" presId="urn:microsoft.com/office/officeart/2018/2/layout/IconLabelList"/>
    <dgm:cxn modelId="{B267C0B2-EEC1-48DE-BFF5-F576B86309E2}" type="presOf" srcId="{F939EB51-EB5D-416C-926A-6003D8F033C3}" destId="{24CDB15D-DA4E-4512-8658-5E19388182D1}" srcOrd="0" destOrd="0" presId="urn:microsoft.com/office/officeart/2018/2/layout/IconLabelList"/>
    <dgm:cxn modelId="{4AED76E6-1FA8-4B13-B829-16FF36B30632}" srcId="{1CF280E5-0E88-4BCC-A4BB-94782256873C}" destId="{F939EB51-EB5D-416C-926A-6003D8F033C3}" srcOrd="1" destOrd="0" parTransId="{B4ABD271-B30D-4765-B813-317D26622077}" sibTransId="{6BDF0BC3-AC54-4CB2-81ED-00312D316CC4}"/>
    <dgm:cxn modelId="{BDB8CCF4-CE93-4883-803B-3EF58C69D4D0}" type="presOf" srcId="{9C44A0AF-0BF6-4251-A3F1-FFFFAB67C7D2}" destId="{FBE13EA9-65EF-431E-80F6-D95CEB32680C}" srcOrd="0" destOrd="0" presId="urn:microsoft.com/office/officeart/2018/2/layout/IconLabelList"/>
    <dgm:cxn modelId="{58DFE30C-FC12-459F-8417-088778A45E53}" type="presParOf" srcId="{5FBB5AC5-6274-4E94-9631-F367D4DF2B8A}" destId="{C6DB4183-01A9-47A3-A3E5-B07CB5BB25B5}" srcOrd="0" destOrd="0" presId="urn:microsoft.com/office/officeart/2018/2/layout/IconLabelList"/>
    <dgm:cxn modelId="{22D43D75-0DAB-4667-B70C-C1986DD94291}" type="presParOf" srcId="{C6DB4183-01A9-47A3-A3E5-B07CB5BB25B5}" destId="{5D2A0C35-AB98-4CA4-9D4C-AEE146EAEF4D}" srcOrd="0" destOrd="0" presId="urn:microsoft.com/office/officeart/2018/2/layout/IconLabelList"/>
    <dgm:cxn modelId="{7B7C8957-122E-4707-B10D-2D96033D67B9}" type="presParOf" srcId="{C6DB4183-01A9-47A3-A3E5-B07CB5BB25B5}" destId="{1EF4A901-DC7E-43DB-887D-59CA933C3F0A}" srcOrd="1" destOrd="0" presId="urn:microsoft.com/office/officeart/2018/2/layout/IconLabelList"/>
    <dgm:cxn modelId="{98916EA4-B321-4789-BCD3-9FFFE7506BFE}" type="presParOf" srcId="{C6DB4183-01A9-47A3-A3E5-B07CB5BB25B5}" destId="{FBE13EA9-65EF-431E-80F6-D95CEB32680C}" srcOrd="2" destOrd="0" presId="urn:microsoft.com/office/officeart/2018/2/layout/IconLabelList"/>
    <dgm:cxn modelId="{A7E232BF-B439-4552-82B0-9557DBDC6406}" type="presParOf" srcId="{5FBB5AC5-6274-4E94-9631-F367D4DF2B8A}" destId="{E3B362FF-B9FA-452A-9564-85B4229E29C0}" srcOrd="1" destOrd="0" presId="urn:microsoft.com/office/officeart/2018/2/layout/IconLabelList"/>
    <dgm:cxn modelId="{9279B828-DBB2-4A0F-A07E-C0FD28FD933E}" type="presParOf" srcId="{5FBB5AC5-6274-4E94-9631-F367D4DF2B8A}" destId="{61106B00-5E06-4673-BCBA-2A609D465066}" srcOrd="2" destOrd="0" presId="urn:microsoft.com/office/officeart/2018/2/layout/IconLabelList"/>
    <dgm:cxn modelId="{C56EF0A1-CF75-4145-8B73-4F4B7E1129BB}" type="presParOf" srcId="{61106B00-5E06-4673-BCBA-2A609D465066}" destId="{010FCB41-E2A1-47DF-B3AD-2E683BCFB2B4}" srcOrd="0" destOrd="0" presId="urn:microsoft.com/office/officeart/2018/2/layout/IconLabelList"/>
    <dgm:cxn modelId="{27FC980C-4902-47F1-AC96-B2859B82FD9A}" type="presParOf" srcId="{61106B00-5E06-4673-BCBA-2A609D465066}" destId="{CC62C89C-BB71-488C-B13D-2385322C1D76}" srcOrd="1" destOrd="0" presId="urn:microsoft.com/office/officeart/2018/2/layout/IconLabelList"/>
    <dgm:cxn modelId="{1812A4C4-5549-4744-BCC3-26B82ADECE1D}" type="presParOf" srcId="{61106B00-5E06-4673-BCBA-2A609D465066}" destId="{24CDB15D-DA4E-4512-8658-5E19388182D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2E4393-FEBD-49A0-AAB5-F170C329076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F584109-B819-4121-A2AC-2EEE94DE5EEA}">
      <dgm:prSet/>
      <dgm:spPr/>
      <dgm:t>
        <a:bodyPr/>
        <a:lstStyle/>
        <a:p>
          <a:r>
            <a:rPr lang="en-US"/>
            <a:t>Describe how data were processed</a:t>
          </a:r>
        </a:p>
      </dgm:t>
    </dgm:pt>
    <dgm:pt modelId="{5CF291B4-F5D7-4D88-9BF0-EC098A69FD20}" type="parTrans" cxnId="{9BB370DE-C0F3-4670-BFEA-708AB8730256}">
      <dgm:prSet/>
      <dgm:spPr/>
      <dgm:t>
        <a:bodyPr/>
        <a:lstStyle/>
        <a:p>
          <a:endParaRPr lang="en-US"/>
        </a:p>
      </dgm:t>
    </dgm:pt>
    <dgm:pt modelId="{4960732C-DAF0-427D-BB82-575F6F2A0AE2}" type="sibTrans" cxnId="{9BB370DE-C0F3-4670-BFEA-708AB8730256}">
      <dgm:prSet/>
      <dgm:spPr/>
      <dgm:t>
        <a:bodyPr/>
        <a:lstStyle/>
        <a:p>
          <a:endParaRPr lang="en-US"/>
        </a:p>
      </dgm:t>
    </dgm:pt>
    <dgm:pt modelId="{8C0C414A-E917-436F-8F06-7772F0412F62}">
      <dgm:prSet/>
      <dgm:spPr/>
      <dgm:t>
        <a:bodyPr/>
        <a:lstStyle/>
        <a:p>
          <a:r>
            <a:rPr lang="en-US"/>
            <a:t>You need to present your data wrangling process using key phrases and flowcharts</a:t>
          </a:r>
        </a:p>
      </dgm:t>
    </dgm:pt>
    <dgm:pt modelId="{5E78B1DB-3B37-4F72-A67F-AEF5863C1529}" type="parTrans" cxnId="{96B83702-4643-4EF7-85E0-F493947AA8A4}">
      <dgm:prSet/>
      <dgm:spPr/>
      <dgm:t>
        <a:bodyPr/>
        <a:lstStyle/>
        <a:p>
          <a:endParaRPr lang="en-US"/>
        </a:p>
      </dgm:t>
    </dgm:pt>
    <dgm:pt modelId="{9AAD08BF-87C3-45C6-972D-AD542F98CA40}" type="sibTrans" cxnId="{96B83702-4643-4EF7-85E0-F493947AA8A4}">
      <dgm:prSet/>
      <dgm:spPr/>
      <dgm:t>
        <a:bodyPr/>
        <a:lstStyle/>
        <a:p>
          <a:endParaRPr lang="en-US"/>
        </a:p>
      </dgm:t>
    </dgm:pt>
    <dgm:pt modelId="{E1B9EC31-FCF9-4F54-9123-3D231B1E796B}">
      <dgm:prSet/>
      <dgm:spPr/>
      <dgm:t>
        <a:bodyPr/>
        <a:lstStyle/>
        <a:p>
          <a:r>
            <a:rPr lang="en-US"/>
            <a:t>Add the GitHub URL of your completed data wrangling related notebooks, as an external reference and peer-review purpose</a:t>
          </a:r>
        </a:p>
      </dgm:t>
    </dgm:pt>
    <dgm:pt modelId="{AEB03A7E-0B7A-4F9F-B9D8-E8CCD17E9511}" type="parTrans" cxnId="{BA6C5613-61D3-4EFA-B3E4-985D38573E5F}">
      <dgm:prSet/>
      <dgm:spPr/>
      <dgm:t>
        <a:bodyPr/>
        <a:lstStyle/>
        <a:p>
          <a:endParaRPr lang="en-US"/>
        </a:p>
      </dgm:t>
    </dgm:pt>
    <dgm:pt modelId="{5628D952-8FE8-4AC5-919E-0C36FC1D32E3}" type="sibTrans" cxnId="{BA6C5613-61D3-4EFA-B3E4-985D38573E5F}">
      <dgm:prSet/>
      <dgm:spPr/>
      <dgm:t>
        <a:bodyPr/>
        <a:lstStyle/>
        <a:p>
          <a:endParaRPr lang="en-US"/>
        </a:p>
      </dgm:t>
    </dgm:pt>
    <dgm:pt modelId="{2CEAC3C3-AB47-4B92-BBA4-42771A01A57C}" type="pres">
      <dgm:prSet presAssocID="{EF2E4393-FEBD-49A0-AAB5-F170C3290760}" presName="root" presStyleCnt="0">
        <dgm:presLayoutVars>
          <dgm:dir/>
          <dgm:resizeHandles val="exact"/>
        </dgm:presLayoutVars>
      </dgm:prSet>
      <dgm:spPr/>
    </dgm:pt>
    <dgm:pt modelId="{180D2850-C00C-4B98-8102-A481AACBD188}" type="pres">
      <dgm:prSet presAssocID="{EF2E4393-FEBD-49A0-AAB5-F170C3290760}" presName="container" presStyleCnt="0">
        <dgm:presLayoutVars>
          <dgm:dir/>
          <dgm:resizeHandles val="exact"/>
        </dgm:presLayoutVars>
      </dgm:prSet>
      <dgm:spPr/>
    </dgm:pt>
    <dgm:pt modelId="{AD91A418-1438-472D-9952-01B21C696CC1}" type="pres">
      <dgm:prSet presAssocID="{0F584109-B819-4121-A2AC-2EEE94DE5EEA}" presName="compNode" presStyleCnt="0"/>
      <dgm:spPr/>
    </dgm:pt>
    <dgm:pt modelId="{66206269-4763-4596-870D-D56BCDF7C85F}" type="pres">
      <dgm:prSet presAssocID="{0F584109-B819-4121-A2AC-2EEE94DE5EEA}" presName="iconBgRect" presStyleLbl="bgShp" presStyleIdx="0" presStyleCnt="3"/>
      <dgm:spPr/>
    </dgm:pt>
    <dgm:pt modelId="{CB628943-6909-49EA-AF66-60B63D729435}" type="pres">
      <dgm:prSet presAssocID="{0F584109-B819-4121-A2AC-2EEE94DE5EE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60B24DB-9DC8-4C0E-AD92-14E88E196D83}" type="pres">
      <dgm:prSet presAssocID="{0F584109-B819-4121-A2AC-2EEE94DE5EEA}" presName="spaceRect" presStyleCnt="0"/>
      <dgm:spPr/>
    </dgm:pt>
    <dgm:pt modelId="{D12EDEBC-F3A8-4E6D-8DD6-BBAD59AA326C}" type="pres">
      <dgm:prSet presAssocID="{0F584109-B819-4121-A2AC-2EEE94DE5EEA}" presName="textRect" presStyleLbl="revTx" presStyleIdx="0" presStyleCnt="3">
        <dgm:presLayoutVars>
          <dgm:chMax val="1"/>
          <dgm:chPref val="1"/>
        </dgm:presLayoutVars>
      </dgm:prSet>
      <dgm:spPr/>
    </dgm:pt>
    <dgm:pt modelId="{FE37D0C9-8D8E-403A-8D90-964F38015FC7}" type="pres">
      <dgm:prSet presAssocID="{4960732C-DAF0-427D-BB82-575F6F2A0AE2}" presName="sibTrans" presStyleLbl="sibTrans2D1" presStyleIdx="0" presStyleCnt="0"/>
      <dgm:spPr/>
    </dgm:pt>
    <dgm:pt modelId="{6A537532-37E1-47EB-9ED8-8FBE9DF42901}" type="pres">
      <dgm:prSet presAssocID="{8C0C414A-E917-436F-8F06-7772F0412F62}" presName="compNode" presStyleCnt="0"/>
      <dgm:spPr/>
    </dgm:pt>
    <dgm:pt modelId="{6B806EEC-E61C-4D07-9E1B-8724397B043B}" type="pres">
      <dgm:prSet presAssocID="{8C0C414A-E917-436F-8F06-7772F0412F62}" presName="iconBgRect" presStyleLbl="bgShp" presStyleIdx="1" presStyleCnt="3"/>
      <dgm:spPr/>
    </dgm:pt>
    <dgm:pt modelId="{204CE8D1-963D-4F7D-BCE0-5B00C3C3304D}" type="pres">
      <dgm:prSet presAssocID="{8C0C414A-E917-436F-8F06-7772F0412F6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B7C3DAC-8B16-4BAB-8621-FC31F06CF142}" type="pres">
      <dgm:prSet presAssocID="{8C0C414A-E917-436F-8F06-7772F0412F62}" presName="spaceRect" presStyleCnt="0"/>
      <dgm:spPr/>
    </dgm:pt>
    <dgm:pt modelId="{36EFD6DA-4EDE-4AEA-BDC1-91C16ADE44E7}" type="pres">
      <dgm:prSet presAssocID="{8C0C414A-E917-436F-8F06-7772F0412F62}" presName="textRect" presStyleLbl="revTx" presStyleIdx="1" presStyleCnt="3">
        <dgm:presLayoutVars>
          <dgm:chMax val="1"/>
          <dgm:chPref val="1"/>
        </dgm:presLayoutVars>
      </dgm:prSet>
      <dgm:spPr/>
    </dgm:pt>
    <dgm:pt modelId="{3D2B24E9-6BA6-42BB-BC9A-1C43155648E6}" type="pres">
      <dgm:prSet presAssocID="{9AAD08BF-87C3-45C6-972D-AD542F98CA40}" presName="sibTrans" presStyleLbl="sibTrans2D1" presStyleIdx="0" presStyleCnt="0"/>
      <dgm:spPr/>
    </dgm:pt>
    <dgm:pt modelId="{52B7906F-CDE2-4F1B-9419-3F6ED946EDC3}" type="pres">
      <dgm:prSet presAssocID="{E1B9EC31-FCF9-4F54-9123-3D231B1E796B}" presName="compNode" presStyleCnt="0"/>
      <dgm:spPr/>
    </dgm:pt>
    <dgm:pt modelId="{0025BA16-983F-4F70-868F-55AD26134CCC}" type="pres">
      <dgm:prSet presAssocID="{E1B9EC31-FCF9-4F54-9123-3D231B1E796B}" presName="iconBgRect" presStyleLbl="bgShp" presStyleIdx="2" presStyleCnt="3"/>
      <dgm:spPr/>
    </dgm:pt>
    <dgm:pt modelId="{1CF92D7B-FFCF-4BFD-A05B-423D0365683B}" type="pres">
      <dgm:prSet presAssocID="{E1B9EC31-FCF9-4F54-9123-3D231B1E79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A5F8CAEE-F348-4258-9839-C275B468402F}" type="pres">
      <dgm:prSet presAssocID="{E1B9EC31-FCF9-4F54-9123-3D231B1E796B}" presName="spaceRect" presStyleCnt="0"/>
      <dgm:spPr/>
    </dgm:pt>
    <dgm:pt modelId="{FA0A75FB-4A7D-4A32-9F6D-10BEC6B73E2C}" type="pres">
      <dgm:prSet presAssocID="{E1B9EC31-FCF9-4F54-9123-3D231B1E79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6B83702-4643-4EF7-85E0-F493947AA8A4}" srcId="{EF2E4393-FEBD-49A0-AAB5-F170C3290760}" destId="{8C0C414A-E917-436F-8F06-7772F0412F62}" srcOrd="1" destOrd="0" parTransId="{5E78B1DB-3B37-4F72-A67F-AEF5863C1529}" sibTransId="{9AAD08BF-87C3-45C6-972D-AD542F98CA40}"/>
    <dgm:cxn modelId="{AD738405-D0F3-4810-BEC8-CA5A2C984538}" type="presOf" srcId="{4960732C-DAF0-427D-BB82-575F6F2A0AE2}" destId="{FE37D0C9-8D8E-403A-8D90-964F38015FC7}" srcOrd="0" destOrd="0" presId="urn:microsoft.com/office/officeart/2018/2/layout/IconCircleList"/>
    <dgm:cxn modelId="{BA6C5613-61D3-4EFA-B3E4-985D38573E5F}" srcId="{EF2E4393-FEBD-49A0-AAB5-F170C3290760}" destId="{E1B9EC31-FCF9-4F54-9123-3D231B1E796B}" srcOrd="2" destOrd="0" parTransId="{AEB03A7E-0B7A-4F9F-B9D8-E8CCD17E9511}" sibTransId="{5628D952-8FE8-4AC5-919E-0C36FC1D32E3}"/>
    <dgm:cxn modelId="{E8D0193E-7C46-4795-B2F1-82394C9AA605}" type="presOf" srcId="{8C0C414A-E917-436F-8F06-7772F0412F62}" destId="{36EFD6DA-4EDE-4AEA-BDC1-91C16ADE44E7}" srcOrd="0" destOrd="0" presId="urn:microsoft.com/office/officeart/2018/2/layout/IconCircleList"/>
    <dgm:cxn modelId="{E7E107B4-7E99-4A5E-83DD-BFA00C2E5F10}" type="presOf" srcId="{9AAD08BF-87C3-45C6-972D-AD542F98CA40}" destId="{3D2B24E9-6BA6-42BB-BC9A-1C43155648E6}" srcOrd="0" destOrd="0" presId="urn:microsoft.com/office/officeart/2018/2/layout/IconCircleList"/>
    <dgm:cxn modelId="{F58117B9-1C1C-4845-B326-7A227C29FAF4}" type="presOf" srcId="{0F584109-B819-4121-A2AC-2EEE94DE5EEA}" destId="{D12EDEBC-F3A8-4E6D-8DD6-BBAD59AA326C}" srcOrd="0" destOrd="0" presId="urn:microsoft.com/office/officeart/2018/2/layout/IconCircleList"/>
    <dgm:cxn modelId="{C0C81FC2-79BE-47EE-8170-A5713D3D6349}" type="presOf" srcId="{E1B9EC31-FCF9-4F54-9123-3D231B1E796B}" destId="{FA0A75FB-4A7D-4A32-9F6D-10BEC6B73E2C}" srcOrd="0" destOrd="0" presId="urn:microsoft.com/office/officeart/2018/2/layout/IconCircleList"/>
    <dgm:cxn modelId="{06B27EDC-4FB9-4C23-98B2-DC1F3A005EAE}" type="presOf" srcId="{EF2E4393-FEBD-49A0-AAB5-F170C3290760}" destId="{2CEAC3C3-AB47-4B92-BBA4-42771A01A57C}" srcOrd="0" destOrd="0" presId="urn:microsoft.com/office/officeart/2018/2/layout/IconCircleList"/>
    <dgm:cxn modelId="{9BB370DE-C0F3-4670-BFEA-708AB8730256}" srcId="{EF2E4393-FEBD-49A0-AAB5-F170C3290760}" destId="{0F584109-B819-4121-A2AC-2EEE94DE5EEA}" srcOrd="0" destOrd="0" parTransId="{5CF291B4-F5D7-4D88-9BF0-EC098A69FD20}" sibTransId="{4960732C-DAF0-427D-BB82-575F6F2A0AE2}"/>
    <dgm:cxn modelId="{FD3C52DE-30FF-47DF-92EB-EDDAAAC70CB1}" type="presParOf" srcId="{2CEAC3C3-AB47-4B92-BBA4-42771A01A57C}" destId="{180D2850-C00C-4B98-8102-A481AACBD188}" srcOrd="0" destOrd="0" presId="urn:microsoft.com/office/officeart/2018/2/layout/IconCircleList"/>
    <dgm:cxn modelId="{6017AC37-0B30-4731-8A8E-0470615CF312}" type="presParOf" srcId="{180D2850-C00C-4B98-8102-A481AACBD188}" destId="{AD91A418-1438-472D-9952-01B21C696CC1}" srcOrd="0" destOrd="0" presId="urn:microsoft.com/office/officeart/2018/2/layout/IconCircleList"/>
    <dgm:cxn modelId="{2FDF1B4C-AFD2-4C1B-8C31-50EFBC33979F}" type="presParOf" srcId="{AD91A418-1438-472D-9952-01B21C696CC1}" destId="{66206269-4763-4596-870D-D56BCDF7C85F}" srcOrd="0" destOrd="0" presId="urn:microsoft.com/office/officeart/2018/2/layout/IconCircleList"/>
    <dgm:cxn modelId="{30B0669F-1E96-402D-A334-68316B8463B3}" type="presParOf" srcId="{AD91A418-1438-472D-9952-01B21C696CC1}" destId="{CB628943-6909-49EA-AF66-60B63D729435}" srcOrd="1" destOrd="0" presId="urn:microsoft.com/office/officeart/2018/2/layout/IconCircleList"/>
    <dgm:cxn modelId="{F6D0969B-85CA-46C4-9712-E1D3141A3318}" type="presParOf" srcId="{AD91A418-1438-472D-9952-01B21C696CC1}" destId="{260B24DB-9DC8-4C0E-AD92-14E88E196D83}" srcOrd="2" destOrd="0" presId="urn:microsoft.com/office/officeart/2018/2/layout/IconCircleList"/>
    <dgm:cxn modelId="{2AF56C56-D233-49FC-8043-0618EA31640E}" type="presParOf" srcId="{AD91A418-1438-472D-9952-01B21C696CC1}" destId="{D12EDEBC-F3A8-4E6D-8DD6-BBAD59AA326C}" srcOrd="3" destOrd="0" presId="urn:microsoft.com/office/officeart/2018/2/layout/IconCircleList"/>
    <dgm:cxn modelId="{90FC6602-B682-4772-AA1E-652A9826D981}" type="presParOf" srcId="{180D2850-C00C-4B98-8102-A481AACBD188}" destId="{FE37D0C9-8D8E-403A-8D90-964F38015FC7}" srcOrd="1" destOrd="0" presId="urn:microsoft.com/office/officeart/2018/2/layout/IconCircleList"/>
    <dgm:cxn modelId="{B0A3ED9F-D242-4E1A-A411-FDCD361ADF0E}" type="presParOf" srcId="{180D2850-C00C-4B98-8102-A481AACBD188}" destId="{6A537532-37E1-47EB-9ED8-8FBE9DF42901}" srcOrd="2" destOrd="0" presId="urn:microsoft.com/office/officeart/2018/2/layout/IconCircleList"/>
    <dgm:cxn modelId="{EE2C8D24-392D-4667-BD92-8C954A3768D4}" type="presParOf" srcId="{6A537532-37E1-47EB-9ED8-8FBE9DF42901}" destId="{6B806EEC-E61C-4D07-9E1B-8724397B043B}" srcOrd="0" destOrd="0" presId="urn:microsoft.com/office/officeart/2018/2/layout/IconCircleList"/>
    <dgm:cxn modelId="{90B0DF6C-F83F-4E08-9782-8948847CF98A}" type="presParOf" srcId="{6A537532-37E1-47EB-9ED8-8FBE9DF42901}" destId="{204CE8D1-963D-4F7D-BCE0-5B00C3C3304D}" srcOrd="1" destOrd="0" presId="urn:microsoft.com/office/officeart/2018/2/layout/IconCircleList"/>
    <dgm:cxn modelId="{7F300546-5891-4F0C-8653-F57E1DF2F2C5}" type="presParOf" srcId="{6A537532-37E1-47EB-9ED8-8FBE9DF42901}" destId="{9B7C3DAC-8B16-4BAB-8621-FC31F06CF142}" srcOrd="2" destOrd="0" presId="urn:microsoft.com/office/officeart/2018/2/layout/IconCircleList"/>
    <dgm:cxn modelId="{2DF3A12D-FBB1-41E0-9F55-52D0571B2282}" type="presParOf" srcId="{6A537532-37E1-47EB-9ED8-8FBE9DF42901}" destId="{36EFD6DA-4EDE-4AEA-BDC1-91C16ADE44E7}" srcOrd="3" destOrd="0" presId="urn:microsoft.com/office/officeart/2018/2/layout/IconCircleList"/>
    <dgm:cxn modelId="{330FCC49-496C-436A-A482-CD21C2CB5D0C}" type="presParOf" srcId="{180D2850-C00C-4B98-8102-A481AACBD188}" destId="{3D2B24E9-6BA6-42BB-BC9A-1C43155648E6}" srcOrd="3" destOrd="0" presId="urn:microsoft.com/office/officeart/2018/2/layout/IconCircleList"/>
    <dgm:cxn modelId="{E530D8A0-525C-4FE7-9F3A-CF1B433F9E12}" type="presParOf" srcId="{180D2850-C00C-4B98-8102-A481AACBD188}" destId="{52B7906F-CDE2-4F1B-9419-3F6ED946EDC3}" srcOrd="4" destOrd="0" presId="urn:microsoft.com/office/officeart/2018/2/layout/IconCircleList"/>
    <dgm:cxn modelId="{41AB909F-18FC-4C50-B86B-B844CF8F4D22}" type="presParOf" srcId="{52B7906F-CDE2-4F1B-9419-3F6ED946EDC3}" destId="{0025BA16-983F-4F70-868F-55AD26134CCC}" srcOrd="0" destOrd="0" presId="urn:microsoft.com/office/officeart/2018/2/layout/IconCircleList"/>
    <dgm:cxn modelId="{E52B9404-F79D-4275-9624-81EFFDD1F413}" type="presParOf" srcId="{52B7906F-CDE2-4F1B-9419-3F6ED946EDC3}" destId="{1CF92D7B-FFCF-4BFD-A05B-423D0365683B}" srcOrd="1" destOrd="0" presId="urn:microsoft.com/office/officeart/2018/2/layout/IconCircleList"/>
    <dgm:cxn modelId="{A81403DC-C365-45C7-9A16-57E32E7D3938}" type="presParOf" srcId="{52B7906F-CDE2-4F1B-9419-3F6ED946EDC3}" destId="{A5F8CAEE-F348-4258-9839-C275B468402F}" srcOrd="2" destOrd="0" presId="urn:microsoft.com/office/officeart/2018/2/layout/IconCircleList"/>
    <dgm:cxn modelId="{D9B49126-66EE-4961-8515-090CE49277C4}" type="presParOf" srcId="{52B7906F-CDE2-4F1B-9419-3F6ED946EDC3}" destId="{FA0A75FB-4A7D-4A32-9F6D-10BEC6B73E2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E507D8-0292-4485-9917-036B1042387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2A1BA55-D066-4D77-9575-3425F7B6C2DA}">
      <dgm:prSet/>
      <dgm:spPr/>
      <dgm:t>
        <a:bodyPr/>
        <a:lstStyle/>
        <a:p>
          <a:r>
            <a:rPr lang="en-US"/>
            <a:t>Using bullet point format, summarize the SQL queries you performed</a:t>
          </a:r>
        </a:p>
      </dgm:t>
    </dgm:pt>
    <dgm:pt modelId="{C7E8AAD6-6E1C-4643-9ACC-4A84F5801393}" type="parTrans" cxnId="{7911D23D-5926-416B-ACFA-07D2E9268713}">
      <dgm:prSet/>
      <dgm:spPr/>
      <dgm:t>
        <a:bodyPr/>
        <a:lstStyle/>
        <a:p>
          <a:endParaRPr lang="en-US"/>
        </a:p>
      </dgm:t>
    </dgm:pt>
    <dgm:pt modelId="{41C5FFE4-ABDB-4104-A8EA-8D2172B5BD71}" type="sibTrans" cxnId="{7911D23D-5926-416B-ACFA-07D2E9268713}">
      <dgm:prSet/>
      <dgm:spPr/>
      <dgm:t>
        <a:bodyPr/>
        <a:lstStyle/>
        <a:p>
          <a:endParaRPr lang="en-US"/>
        </a:p>
      </dgm:t>
    </dgm:pt>
    <dgm:pt modelId="{249E3BB6-0C4E-420D-B98B-F31564D9C460}">
      <dgm:prSet/>
      <dgm:spPr/>
      <dgm:t>
        <a:bodyPr/>
        <a:lstStyle/>
        <a:p>
          <a:r>
            <a:rPr lang="en-US"/>
            <a:t>Add the GitHub URL of your completed EDA with SQL notebook, as an external reference and peer-review purpose</a:t>
          </a:r>
        </a:p>
      </dgm:t>
    </dgm:pt>
    <dgm:pt modelId="{03AC96CA-CBA8-4762-8C9F-3BFB5F25F710}" type="parTrans" cxnId="{B54E5BE6-7F81-48A5-A383-8C4692410F32}">
      <dgm:prSet/>
      <dgm:spPr/>
      <dgm:t>
        <a:bodyPr/>
        <a:lstStyle/>
        <a:p>
          <a:endParaRPr lang="en-US"/>
        </a:p>
      </dgm:t>
    </dgm:pt>
    <dgm:pt modelId="{A7E1AE2D-EF24-4702-BF43-335CC16844E9}" type="sibTrans" cxnId="{B54E5BE6-7F81-48A5-A383-8C4692410F32}">
      <dgm:prSet/>
      <dgm:spPr/>
      <dgm:t>
        <a:bodyPr/>
        <a:lstStyle/>
        <a:p>
          <a:endParaRPr lang="en-US"/>
        </a:p>
      </dgm:t>
    </dgm:pt>
    <dgm:pt modelId="{68AB593C-9F9E-4899-87DB-F0DF4C62B779}" type="pres">
      <dgm:prSet presAssocID="{66E507D8-0292-4485-9917-036B1042387C}" presName="root" presStyleCnt="0">
        <dgm:presLayoutVars>
          <dgm:dir/>
          <dgm:resizeHandles val="exact"/>
        </dgm:presLayoutVars>
      </dgm:prSet>
      <dgm:spPr/>
    </dgm:pt>
    <dgm:pt modelId="{9341B696-E18F-4B47-B597-8334786A6113}" type="pres">
      <dgm:prSet presAssocID="{66E507D8-0292-4485-9917-036B1042387C}" presName="container" presStyleCnt="0">
        <dgm:presLayoutVars>
          <dgm:dir/>
          <dgm:resizeHandles val="exact"/>
        </dgm:presLayoutVars>
      </dgm:prSet>
      <dgm:spPr/>
    </dgm:pt>
    <dgm:pt modelId="{CD25E577-55BA-4558-84D3-B83771C51CE8}" type="pres">
      <dgm:prSet presAssocID="{F2A1BA55-D066-4D77-9575-3425F7B6C2DA}" presName="compNode" presStyleCnt="0"/>
      <dgm:spPr/>
    </dgm:pt>
    <dgm:pt modelId="{8DBF0D4D-FD46-4871-B755-3837BA372AC0}" type="pres">
      <dgm:prSet presAssocID="{F2A1BA55-D066-4D77-9575-3425F7B6C2DA}" presName="iconBgRect" presStyleLbl="bgShp" presStyleIdx="0" presStyleCnt="2"/>
      <dgm:spPr/>
    </dgm:pt>
    <dgm:pt modelId="{0AF34C0C-5415-44D6-9DB2-9F45D1C7037C}" type="pres">
      <dgm:prSet presAssocID="{F2A1BA55-D066-4D77-9575-3425F7B6C2D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33801900-E358-4749-8F2D-448354AA27AE}" type="pres">
      <dgm:prSet presAssocID="{F2A1BA55-D066-4D77-9575-3425F7B6C2DA}" presName="spaceRect" presStyleCnt="0"/>
      <dgm:spPr/>
    </dgm:pt>
    <dgm:pt modelId="{A46C475F-4F9C-41E9-98CC-EBBE916F3AAC}" type="pres">
      <dgm:prSet presAssocID="{F2A1BA55-D066-4D77-9575-3425F7B6C2DA}" presName="textRect" presStyleLbl="revTx" presStyleIdx="0" presStyleCnt="2">
        <dgm:presLayoutVars>
          <dgm:chMax val="1"/>
          <dgm:chPref val="1"/>
        </dgm:presLayoutVars>
      </dgm:prSet>
      <dgm:spPr/>
    </dgm:pt>
    <dgm:pt modelId="{BC11B0FA-F8AD-4EE5-8916-D728AFD77AF0}" type="pres">
      <dgm:prSet presAssocID="{41C5FFE4-ABDB-4104-A8EA-8D2172B5BD71}" presName="sibTrans" presStyleLbl="sibTrans2D1" presStyleIdx="0" presStyleCnt="0"/>
      <dgm:spPr/>
    </dgm:pt>
    <dgm:pt modelId="{CE363505-25C7-42E7-9056-62397A99D3B6}" type="pres">
      <dgm:prSet presAssocID="{249E3BB6-0C4E-420D-B98B-F31564D9C460}" presName="compNode" presStyleCnt="0"/>
      <dgm:spPr/>
    </dgm:pt>
    <dgm:pt modelId="{C22C023B-6283-421B-B497-EB1D5FBA6C8F}" type="pres">
      <dgm:prSet presAssocID="{249E3BB6-0C4E-420D-B98B-F31564D9C460}" presName="iconBgRect" presStyleLbl="bgShp" presStyleIdx="1" presStyleCnt="2"/>
      <dgm:spPr/>
    </dgm:pt>
    <dgm:pt modelId="{F845EB71-AAC4-4BF6-B042-A4D7EF0B9375}" type="pres">
      <dgm:prSet presAssocID="{249E3BB6-0C4E-420D-B98B-F31564D9C46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28BB2E59-71F9-44F2-B9B4-3D76422169B4}" type="pres">
      <dgm:prSet presAssocID="{249E3BB6-0C4E-420D-B98B-F31564D9C460}" presName="spaceRect" presStyleCnt="0"/>
      <dgm:spPr/>
    </dgm:pt>
    <dgm:pt modelId="{8AD3F36E-C240-4C23-9178-AF17A99713C0}" type="pres">
      <dgm:prSet presAssocID="{249E3BB6-0C4E-420D-B98B-F31564D9C46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2517A12-62F9-4D74-81FC-84B548120FE0}" type="presOf" srcId="{249E3BB6-0C4E-420D-B98B-F31564D9C460}" destId="{8AD3F36E-C240-4C23-9178-AF17A99713C0}" srcOrd="0" destOrd="0" presId="urn:microsoft.com/office/officeart/2018/2/layout/IconCircleList"/>
    <dgm:cxn modelId="{C9003814-BB69-4EAA-818B-18AB77AEF025}" type="presOf" srcId="{66E507D8-0292-4485-9917-036B1042387C}" destId="{68AB593C-9F9E-4899-87DB-F0DF4C62B779}" srcOrd="0" destOrd="0" presId="urn:microsoft.com/office/officeart/2018/2/layout/IconCircleList"/>
    <dgm:cxn modelId="{23CE1921-7951-4E36-983E-0FFAA493BD3A}" type="presOf" srcId="{F2A1BA55-D066-4D77-9575-3425F7B6C2DA}" destId="{A46C475F-4F9C-41E9-98CC-EBBE916F3AAC}" srcOrd="0" destOrd="0" presId="urn:microsoft.com/office/officeart/2018/2/layout/IconCircleList"/>
    <dgm:cxn modelId="{7911D23D-5926-416B-ACFA-07D2E9268713}" srcId="{66E507D8-0292-4485-9917-036B1042387C}" destId="{F2A1BA55-D066-4D77-9575-3425F7B6C2DA}" srcOrd="0" destOrd="0" parTransId="{C7E8AAD6-6E1C-4643-9ACC-4A84F5801393}" sibTransId="{41C5FFE4-ABDB-4104-A8EA-8D2172B5BD71}"/>
    <dgm:cxn modelId="{AF489AAE-51A6-4BBF-A7EB-592402F468C8}" type="presOf" srcId="{41C5FFE4-ABDB-4104-A8EA-8D2172B5BD71}" destId="{BC11B0FA-F8AD-4EE5-8916-D728AFD77AF0}" srcOrd="0" destOrd="0" presId="urn:microsoft.com/office/officeart/2018/2/layout/IconCircleList"/>
    <dgm:cxn modelId="{B54E5BE6-7F81-48A5-A383-8C4692410F32}" srcId="{66E507D8-0292-4485-9917-036B1042387C}" destId="{249E3BB6-0C4E-420D-B98B-F31564D9C460}" srcOrd="1" destOrd="0" parTransId="{03AC96CA-CBA8-4762-8C9F-3BFB5F25F710}" sibTransId="{A7E1AE2D-EF24-4702-BF43-335CC16844E9}"/>
    <dgm:cxn modelId="{DD717FEF-DB7F-4783-99AB-86469BEAD8C5}" type="presParOf" srcId="{68AB593C-9F9E-4899-87DB-F0DF4C62B779}" destId="{9341B696-E18F-4B47-B597-8334786A6113}" srcOrd="0" destOrd="0" presId="urn:microsoft.com/office/officeart/2018/2/layout/IconCircleList"/>
    <dgm:cxn modelId="{B7F8AB40-0C7C-4C53-9F25-26A9BC7D2B2D}" type="presParOf" srcId="{9341B696-E18F-4B47-B597-8334786A6113}" destId="{CD25E577-55BA-4558-84D3-B83771C51CE8}" srcOrd="0" destOrd="0" presId="urn:microsoft.com/office/officeart/2018/2/layout/IconCircleList"/>
    <dgm:cxn modelId="{978C851A-6146-4C21-8EC9-6E8D493E3278}" type="presParOf" srcId="{CD25E577-55BA-4558-84D3-B83771C51CE8}" destId="{8DBF0D4D-FD46-4871-B755-3837BA372AC0}" srcOrd="0" destOrd="0" presId="urn:microsoft.com/office/officeart/2018/2/layout/IconCircleList"/>
    <dgm:cxn modelId="{8C9AC810-0AD2-4EEE-BE4C-404B13243D9B}" type="presParOf" srcId="{CD25E577-55BA-4558-84D3-B83771C51CE8}" destId="{0AF34C0C-5415-44D6-9DB2-9F45D1C7037C}" srcOrd="1" destOrd="0" presId="urn:microsoft.com/office/officeart/2018/2/layout/IconCircleList"/>
    <dgm:cxn modelId="{E6D9FD0D-FF15-4C4F-A187-821ED6F55A15}" type="presParOf" srcId="{CD25E577-55BA-4558-84D3-B83771C51CE8}" destId="{33801900-E358-4749-8F2D-448354AA27AE}" srcOrd="2" destOrd="0" presId="urn:microsoft.com/office/officeart/2018/2/layout/IconCircleList"/>
    <dgm:cxn modelId="{9D9987FD-81A6-47C3-A346-A5205E542875}" type="presParOf" srcId="{CD25E577-55BA-4558-84D3-B83771C51CE8}" destId="{A46C475F-4F9C-41E9-98CC-EBBE916F3AAC}" srcOrd="3" destOrd="0" presId="urn:microsoft.com/office/officeart/2018/2/layout/IconCircleList"/>
    <dgm:cxn modelId="{969D560E-5FF6-4876-A0CA-BD9CEBF78A2F}" type="presParOf" srcId="{9341B696-E18F-4B47-B597-8334786A6113}" destId="{BC11B0FA-F8AD-4EE5-8916-D728AFD77AF0}" srcOrd="1" destOrd="0" presId="urn:microsoft.com/office/officeart/2018/2/layout/IconCircleList"/>
    <dgm:cxn modelId="{24A4D85E-BD7B-458A-889E-1E2616935D9B}" type="presParOf" srcId="{9341B696-E18F-4B47-B597-8334786A6113}" destId="{CE363505-25C7-42E7-9056-62397A99D3B6}" srcOrd="2" destOrd="0" presId="urn:microsoft.com/office/officeart/2018/2/layout/IconCircleList"/>
    <dgm:cxn modelId="{F9E93412-778B-4C4D-BDEE-BB965400BC2A}" type="presParOf" srcId="{CE363505-25C7-42E7-9056-62397A99D3B6}" destId="{C22C023B-6283-421B-B497-EB1D5FBA6C8F}" srcOrd="0" destOrd="0" presId="urn:microsoft.com/office/officeart/2018/2/layout/IconCircleList"/>
    <dgm:cxn modelId="{5F67C6B0-2B57-4066-84E4-1B1D312D3770}" type="presParOf" srcId="{CE363505-25C7-42E7-9056-62397A99D3B6}" destId="{F845EB71-AAC4-4BF6-B042-A4D7EF0B9375}" srcOrd="1" destOrd="0" presId="urn:microsoft.com/office/officeart/2018/2/layout/IconCircleList"/>
    <dgm:cxn modelId="{122348F2-4FC4-4F3B-9302-110EFAA921BC}" type="presParOf" srcId="{CE363505-25C7-42E7-9056-62397A99D3B6}" destId="{28BB2E59-71F9-44F2-B9B4-3D76422169B4}" srcOrd="2" destOrd="0" presId="urn:microsoft.com/office/officeart/2018/2/layout/IconCircleList"/>
    <dgm:cxn modelId="{77CBA6AC-3457-4C9B-A896-507A8BC85807}" type="presParOf" srcId="{CE363505-25C7-42E7-9056-62397A99D3B6}" destId="{8AD3F36E-C240-4C23-9178-AF17A99713C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DA95653-F341-47B4-A237-9872198124A1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201FCBB-7370-4ADF-AC1A-0FF146FD7DD4}">
      <dgm:prSet/>
      <dgm:spPr/>
      <dgm:t>
        <a:bodyPr/>
        <a:lstStyle/>
        <a:p>
          <a:r>
            <a:rPr lang="en-US"/>
            <a:t>Summarize</a:t>
          </a:r>
        </a:p>
      </dgm:t>
    </dgm:pt>
    <dgm:pt modelId="{122104A4-497D-4801-BA80-8B2392FF76F4}" type="parTrans" cxnId="{40A8E0BD-B39F-4B38-8E39-106C2CE430C0}">
      <dgm:prSet/>
      <dgm:spPr/>
      <dgm:t>
        <a:bodyPr/>
        <a:lstStyle/>
        <a:p>
          <a:endParaRPr lang="en-US"/>
        </a:p>
      </dgm:t>
    </dgm:pt>
    <dgm:pt modelId="{6BE63CBD-8D9B-4763-AF44-5210DF1D2373}" type="sibTrans" cxnId="{40A8E0BD-B39F-4B38-8E39-106C2CE430C0}">
      <dgm:prSet/>
      <dgm:spPr/>
      <dgm:t>
        <a:bodyPr/>
        <a:lstStyle/>
        <a:p>
          <a:endParaRPr lang="en-US"/>
        </a:p>
      </dgm:t>
    </dgm:pt>
    <dgm:pt modelId="{E574097E-BFE8-4FBA-92E2-FB41C401FA92}">
      <dgm:prSet/>
      <dgm:spPr/>
      <dgm:t>
        <a:bodyPr/>
        <a:lstStyle/>
        <a:p>
          <a:r>
            <a:rPr lang="en-US"/>
            <a:t>Summarize what map objects such as markers, circles, lines, etc. you created and added to a folium map</a:t>
          </a:r>
        </a:p>
      </dgm:t>
    </dgm:pt>
    <dgm:pt modelId="{58AED848-BDEF-46DD-AB34-52C354B50840}" type="parTrans" cxnId="{245795E4-4924-41BB-AA9E-8ACDC56C0AAA}">
      <dgm:prSet/>
      <dgm:spPr/>
      <dgm:t>
        <a:bodyPr/>
        <a:lstStyle/>
        <a:p>
          <a:endParaRPr lang="en-US"/>
        </a:p>
      </dgm:t>
    </dgm:pt>
    <dgm:pt modelId="{AAB75465-AED3-4ADA-B3F6-17FF6776137D}" type="sibTrans" cxnId="{245795E4-4924-41BB-AA9E-8ACDC56C0AAA}">
      <dgm:prSet/>
      <dgm:spPr/>
      <dgm:t>
        <a:bodyPr/>
        <a:lstStyle/>
        <a:p>
          <a:endParaRPr lang="en-US"/>
        </a:p>
      </dgm:t>
    </dgm:pt>
    <dgm:pt modelId="{D81ACDAC-6846-4A8F-AF2D-0D7F7533D97D}">
      <dgm:prSet/>
      <dgm:spPr/>
      <dgm:t>
        <a:bodyPr/>
        <a:lstStyle/>
        <a:p>
          <a:r>
            <a:rPr lang="en-US"/>
            <a:t>Explain</a:t>
          </a:r>
        </a:p>
      </dgm:t>
    </dgm:pt>
    <dgm:pt modelId="{00E647C8-FD54-4AC6-A569-9CAEB8F7C6E6}" type="parTrans" cxnId="{04D954E9-8F8A-4EDD-86A7-DE643C17456F}">
      <dgm:prSet/>
      <dgm:spPr/>
      <dgm:t>
        <a:bodyPr/>
        <a:lstStyle/>
        <a:p>
          <a:endParaRPr lang="en-US"/>
        </a:p>
      </dgm:t>
    </dgm:pt>
    <dgm:pt modelId="{075BF8CD-F40B-47AC-BC81-B5EC8908475A}" type="sibTrans" cxnId="{04D954E9-8F8A-4EDD-86A7-DE643C17456F}">
      <dgm:prSet/>
      <dgm:spPr/>
      <dgm:t>
        <a:bodyPr/>
        <a:lstStyle/>
        <a:p>
          <a:endParaRPr lang="en-US"/>
        </a:p>
      </dgm:t>
    </dgm:pt>
    <dgm:pt modelId="{D5810A26-260A-4C33-87BB-A3C99648E5AB}">
      <dgm:prSet/>
      <dgm:spPr/>
      <dgm:t>
        <a:bodyPr/>
        <a:lstStyle/>
        <a:p>
          <a:r>
            <a:rPr lang="en-US"/>
            <a:t>Explain why you added those objects</a:t>
          </a:r>
        </a:p>
      </dgm:t>
    </dgm:pt>
    <dgm:pt modelId="{DDD85A6E-930A-49A3-812F-25CFD3FE56A4}" type="parTrans" cxnId="{4852540B-C472-4374-B007-156885ABCCA7}">
      <dgm:prSet/>
      <dgm:spPr/>
      <dgm:t>
        <a:bodyPr/>
        <a:lstStyle/>
        <a:p>
          <a:endParaRPr lang="en-US"/>
        </a:p>
      </dgm:t>
    </dgm:pt>
    <dgm:pt modelId="{07DA17C0-0F3B-48B5-99AE-41AFA868AAB4}" type="sibTrans" cxnId="{4852540B-C472-4374-B007-156885ABCCA7}">
      <dgm:prSet/>
      <dgm:spPr/>
      <dgm:t>
        <a:bodyPr/>
        <a:lstStyle/>
        <a:p>
          <a:endParaRPr lang="en-US"/>
        </a:p>
      </dgm:t>
    </dgm:pt>
    <dgm:pt modelId="{7CC51329-B185-4C57-9A39-230A292EFF0A}">
      <dgm:prSet/>
      <dgm:spPr/>
      <dgm:t>
        <a:bodyPr/>
        <a:lstStyle/>
        <a:p>
          <a:r>
            <a:rPr lang="en-US"/>
            <a:t>Add</a:t>
          </a:r>
        </a:p>
      </dgm:t>
    </dgm:pt>
    <dgm:pt modelId="{DF65FA81-EE15-4387-B1C3-572B2AD49095}" type="parTrans" cxnId="{5B22D8C9-B76C-4665-8507-3AC5002FBF24}">
      <dgm:prSet/>
      <dgm:spPr/>
      <dgm:t>
        <a:bodyPr/>
        <a:lstStyle/>
        <a:p>
          <a:endParaRPr lang="en-US"/>
        </a:p>
      </dgm:t>
    </dgm:pt>
    <dgm:pt modelId="{E1F39A04-E770-4CCD-9955-8F3E4487EDD7}" type="sibTrans" cxnId="{5B22D8C9-B76C-4665-8507-3AC5002FBF24}">
      <dgm:prSet/>
      <dgm:spPr/>
      <dgm:t>
        <a:bodyPr/>
        <a:lstStyle/>
        <a:p>
          <a:endParaRPr lang="en-US"/>
        </a:p>
      </dgm:t>
    </dgm:pt>
    <dgm:pt modelId="{FEFE9642-DE43-4B57-9E7C-6A6302EC1723}">
      <dgm:prSet/>
      <dgm:spPr/>
      <dgm:t>
        <a:bodyPr/>
        <a:lstStyle/>
        <a:p>
          <a:r>
            <a:rPr lang="en-US"/>
            <a:t>Add the GitHub URL of your completed interactive map with Folium map, as an external reference and peer-review purpose</a:t>
          </a:r>
        </a:p>
      </dgm:t>
    </dgm:pt>
    <dgm:pt modelId="{40FDF3ED-A0A0-4D98-A28F-E29E17D0151E}" type="parTrans" cxnId="{93FC6E15-97AB-4DE6-843D-0AEB42C36802}">
      <dgm:prSet/>
      <dgm:spPr/>
      <dgm:t>
        <a:bodyPr/>
        <a:lstStyle/>
        <a:p>
          <a:endParaRPr lang="en-US"/>
        </a:p>
      </dgm:t>
    </dgm:pt>
    <dgm:pt modelId="{181EF56F-F6C5-4864-8ABF-7C21109E3B79}" type="sibTrans" cxnId="{93FC6E15-97AB-4DE6-843D-0AEB42C36802}">
      <dgm:prSet/>
      <dgm:spPr/>
      <dgm:t>
        <a:bodyPr/>
        <a:lstStyle/>
        <a:p>
          <a:endParaRPr lang="en-US"/>
        </a:p>
      </dgm:t>
    </dgm:pt>
    <dgm:pt modelId="{41B1B234-0ADC-46D3-BBCC-3E80295B597F}" type="pres">
      <dgm:prSet presAssocID="{9DA95653-F341-47B4-A237-9872198124A1}" presName="Name0" presStyleCnt="0">
        <dgm:presLayoutVars>
          <dgm:dir/>
          <dgm:animLvl val="lvl"/>
          <dgm:resizeHandles val="exact"/>
        </dgm:presLayoutVars>
      </dgm:prSet>
      <dgm:spPr/>
    </dgm:pt>
    <dgm:pt modelId="{4E5AF0E7-89DA-4599-980C-B16EE3C5A52E}" type="pres">
      <dgm:prSet presAssocID="{5201FCBB-7370-4ADF-AC1A-0FF146FD7DD4}" presName="linNode" presStyleCnt="0"/>
      <dgm:spPr/>
    </dgm:pt>
    <dgm:pt modelId="{0D1FD828-2B1C-441B-B66F-1D00115F8426}" type="pres">
      <dgm:prSet presAssocID="{5201FCBB-7370-4ADF-AC1A-0FF146FD7DD4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9440923E-2B7F-4086-8111-7E844723A422}" type="pres">
      <dgm:prSet presAssocID="{5201FCBB-7370-4ADF-AC1A-0FF146FD7DD4}" presName="descendantText" presStyleLbl="alignAccFollowNode1" presStyleIdx="0" presStyleCnt="3">
        <dgm:presLayoutVars>
          <dgm:bulletEnabled/>
        </dgm:presLayoutVars>
      </dgm:prSet>
      <dgm:spPr/>
    </dgm:pt>
    <dgm:pt modelId="{F821E6A9-0DD7-465B-A823-40A446408006}" type="pres">
      <dgm:prSet presAssocID="{6BE63CBD-8D9B-4763-AF44-5210DF1D2373}" presName="sp" presStyleCnt="0"/>
      <dgm:spPr/>
    </dgm:pt>
    <dgm:pt modelId="{1276B743-78AF-48B3-868F-6C98C7574695}" type="pres">
      <dgm:prSet presAssocID="{D81ACDAC-6846-4A8F-AF2D-0D7F7533D97D}" presName="linNode" presStyleCnt="0"/>
      <dgm:spPr/>
    </dgm:pt>
    <dgm:pt modelId="{E67FE146-DF80-43A2-A89C-3380F7D987B6}" type="pres">
      <dgm:prSet presAssocID="{D81ACDAC-6846-4A8F-AF2D-0D7F7533D97D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7A3C6057-D8BD-404E-AB75-E2E45564D3EE}" type="pres">
      <dgm:prSet presAssocID="{D81ACDAC-6846-4A8F-AF2D-0D7F7533D97D}" presName="descendantText" presStyleLbl="alignAccFollowNode1" presStyleIdx="1" presStyleCnt="3">
        <dgm:presLayoutVars>
          <dgm:bulletEnabled/>
        </dgm:presLayoutVars>
      </dgm:prSet>
      <dgm:spPr/>
    </dgm:pt>
    <dgm:pt modelId="{2C66660C-D408-40E2-A73B-F8C487198A80}" type="pres">
      <dgm:prSet presAssocID="{075BF8CD-F40B-47AC-BC81-B5EC8908475A}" presName="sp" presStyleCnt="0"/>
      <dgm:spPr/>
    </dgm:pt>
    <dgm:pt modelId="{D2D9F4DE-DF5D-4BF1-84C3-ABA19D6EA483}" type="pres">
      <dgm:prSet presAssocID="{7CC51329-B185-4C57-9A39-230A292EFF0A}" presName="linNode" presStyleCnt="0"/>
      <dgm:spPr/>
    </dgm:pt>
    <dgm:pt modelId="{25830DD0-D5D8-4CC3-ADB2-0EE1D0A88DD4}" type="pres">
      <dgm:prSet presAssocID="{7CC51329-B185-4C57-9A39-230A292EFF0A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313FA073-58D3-4E38-943B-19DE1128DB4C}" type="pres">
      <dgm:prSet presAssocID="{7CC51329-B185-4C57-9A39-230A292EFF0A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4852540B-C472-4374-B007-156885ABCCA7}" srcId="{D81ACDAC-6846-4A8F-AF2D-0D7F7533D97D}" destId="{D5810A26-260A-4C33-87BB-A3C99648E5AB}" srcOrd="0" destOrd="0" parTransId="{DDD85A6E-930A-49A3-812F-25CFD3FE56A4}" sibTransId="{07DA17C0-0F3B-48B5-99AE-41AFA868AAB4}"/>
    <dgm:cxn modelId="{93FC6E15-97AB-4DE6-843D-0AEB42C36802}" srcId="{7CC51329-B185-4C57-9A39-230A292EFF0A}" destId="{FEFE9642-DE43-4B57-9E7C-6A6302EC1723}" srcOrd="0" destOrd="0" parTransId="{40FDF3ED-A0A0-4D98-A28F-E29E17D0151E}" sibTransId="{181EF56F-F6C5-4864-8ABF-7C21109E3B79}"/>
    <dgm:cxn modelId="{2C854347-8C48-423A-BDBE-7DA842EF8D56}" type="presOf" srcId="{D5810A26-260A-4C33-87BB-A3C99648E5AB}" destId="{7A3C6057-D8BD-404E-AB75-E2E45564D3EE}" srcOrd="0" destOrd="0" presId="urn:microsoft.com/office/officeart/2016/7/layout/VerticalSolidActionList"/>
    <dgm:cxn modelId="{033AC399-BCCD-440F-8A66-E603F8AA2815}" type="presOf" srcId="{E574097E-BFE8-4FBA-92E2-FB41C401FA92}" destId="{9440923E-2B7F-4086-8111-7E844723A422}" srcOrd="0" destOrd="0" presId="urn:microsoft.com/office/officeart/2016/7/layout/VerticalSolidActionList"/>
    <dgm:cxn modelId="{DBD301A3-C868-49D9-AA06-C4ED1D52D886}" type="presOf" srcId="{D81ACDAC-6846-4A8F-AF2D-0D7F7533D97D}" destId="{E67FE146-DF80-43A2-A89C-3380F7D987B6}" srcOrd="0" destOrd="0" presId="urn:microsoft.com/office/officeart/2016/7/layout/VerticalSolidActionList"/>
    <dgm:cxn modelId="{40A8E0BD-B39F-4B38-8E39-106C2CE430C0}" srcId="{9DA95653-F341-47B4-A237-9872198124A1}" destId="{5201FCBB-7370-4ADF-AC1A-0FF146FD7DD4}" srcOrd="0" destOrd="0" parTransId="{122104A4-497D-4801-BA80-8B2392FF76F4}" sibTransId="{6BE63CBD-8D9B-4763-AF44-5210DF1D2373}"/>
    <dgm:cxn modelId="{5B22D8C9-B76C-4665-8507-3AC5002FBF24}" srcId="{9DA95653-F341-47B4-A237-9872198124A1}" destId="{7CC51329-B185-4C57-9A39-230A292EFF0A}" srcOrd="2" destOrd="0" parTransId="{DF65FA81-EE15-4387-B1C3-572B2AD49095}" sibTransId="{E1F39A04-E770-4CCD-9955-8F3E4487EDD7}"/>
    <dgm:cxn modelId="{3D33F6C9-30AF-4AC1-8DD6-935348C963E4}" type="presOf" srcId="{FEFE9642-DE43-4B57-9E7C-6A6302EC1723}" destId="{313FA073-58D3-4E38-943B-19DE1128DB4C}" srcOrd="0" destOrd="0" presId="urn:microsoft.com/office/officeart/2016/7/layout/VerticalSolidActionList"/>
    <dgm:cxn modelId="{54D7E8D1-2CFC-4C0A-910E-DA2CA34C0817}" type="presOf" srcId="{7CC51329-B185-4C57-9A39-230A292EFF0A}" destId="{25830DD0-D5D8-4CC3-ADB2-0EE1D0A88DD4}" srcOrd="0" destOrd="0" presId="urn:microsoft.com/office/officeart/2016/7/layout/VerticalSolidActionList"/>
    <dgm:cxn modelId="{245795E4-4924-41BB-AA9E-8ACDC56C0AAA}" srcId="{5201FCBB-7370-4ADF-AC1A-0FF146FD7DD4}" destId="{E574097E-BFE8-4FBA-92E2-FB41C401FA92}" srcOrd="0" destOrd="0" parTransId="{58AED848-BDEF-46DD-AB34-52C354B50840}" sibTransId="{AAB75465-AED3-4ADA-B3F6-17FF6776137D}"/>
    <dgm:cxn modelId="{0B1846E6-05EF-4CCE-AB23-C6BE22804CF5}" type="presOf" srcId="{5201FCBB-7370-4ADF-AC1A-0FF146FD7DD4}" destId="{0D1FD828-2B1C-441B-B66F-1D00115F8426}" srcOrd="0" destOrd="0" presId="urn:microsoft.com/office/officeart/2016/7/layout/VerticalSolidActionList"/>
    <dgm:cxn modelId="{04D954E9-8F8A-4EDD-86A7-DE643C17456F}" srcId="{9DA95653-F341-47B4-A237-9872198124A1}" destId="{D81ACDAC-6846-4A8F-AF2D-0D7F7533D97D}" srcOrd="1" destOrd="0" parTransId="{00E647C8-FD54-4AC6-A569-9CAEB8F7C6E6}" sibTransId="{075BF8CD-F40B-47AC-BC81-B5EC8908475A}"/>
    <dgm:cxn modelId="{F5AE4CF9-7781-4840-B9FA-9800F2F0B88A}" type="presOf" srcId="{9DA95653-F341-47B4-A237-9872198124A1}" destId="{41B1B234-0ADC-46D3-BBCC-3E80295B597F}" srcOrd="0" destOrd="0" presId="urn:microsoft.com/office/officeart/2016/7/layout/VerticalSolidActionList"/>
    <dgm:cxn modelId="{C7C213E3-A551-4521-B1D0-7A4ABB01B6A6}" type="presParOf" srcId="{41B1B234-0ADC-46D3-BBCC-3E80295B597F}" destId="{4E5AF0E7-89DA-4599-980C-B16EE3C5A52E}" srcOrd="0" destOrd="0" presId="urn:microsoft.com/office/officeart/2016/7/layout/VerticalSolidActionList"/>
    <dgm:cxn modelId="{3A5ADE38-AC61-4B9A-972A-6F27F9670EFD}" type="presParOf" srcId="{4E5AF0E7-89DA-4599-980C-B16EE3C5A52E}" destId="{0D1FD828-2B1C-441B-B66F-1D00115F8426}" srcOrd="0" destOrd="0" presId="urn:microsoft.com/office/officeart/2016/7/layout/VerticalSolidActionList"/>
    <dgm:cxn modelId="{4AF28961-D659-4FFE-BB4E-E2247E8EF0D4}" type="presParOf" srcId="{4E5AF0E7-89DA-4599-980C-B16EE3C5A52E}" destId="{9440923E-2B7F-4086-8111-7E844723A422}" srcOrd="1" destOrd="0" presId="urn:microsoft.com/office/officeart/2016/7/layout/VerticalSolidActionList"/>
    <dgm:cxn modelId="{998C2C1C-D55C-47CC-8A4D-FFCDC8908091}" type="presParOf" srcId="{41B1B234-0ADC-46D3-BBCC-3E80295B597F}" destId="{F821E6A9-0DD7-465B-A823-40A446408006}" srcOrd="1" destOrd="0" presId="urn:microsoft.com/office/officeart/2016/7/layout/VerticalSolidActionList"/>
    <dgm:cxn modelId="{2BE8A360-90AF-4C61-9565-0F2AB2E829DF}" type="presParOf" srcId="{41B1B234-0ADC-46D3-BBCC-3E80295B597F}" destId="{1276B743-78AF-48B3-868F-6C98C7574695}" srcOrd="2" destOrd="0" presId="urn:microsoft.com/office/officeart/2016/7/layout/VerticalSolidActionList"/>
    <dgm:cxn modelId="{9BC9B129-4242-4D88-93C1-D5F8933780FA}" type="presParOf" srcId="{1276B743-78AF-48B3-868F-6C98C7574695}" destId="{E67FE146-DF80-43A2-A89C-3380F7D987B6}" srcOrd="0" destOrd="0" presId="urn:microsoft.com/office/officeart/2016/7/layout/VerticalSolidActionList"/>
    <dgm:cxn modelId="{6A2E4F88-A496-4D93-B233-6D3FAD418B22}" type="presParOf" srcId="{1276B743-78AF-48B3-868F-6C98C7574695}" destId="{7A3C6057-D8BD-404E-AB75-E2E45564D3EE}" srcOrd="1" destOrd="0" presId="urn:microsoft.com/office/officeart/2016/7/layout/VerticalSolidActionList"/>
    <dgm:cxn modelId="{2E24A1CA-589B-4F52-BEC0-F4098FD81ABF}" type="presParOf" srcId="{41B1B234-0ADC-46D3-BBCC-3E80295B597F}" destId="{2C66660C-D408-40E2-A73B-F8C487198A80}" srcOrd="3" destOrd="0" presId="urn:microsoft.com/office/officeart/2016/7/layout/VerticalSolidActionList"/>
    <dgm:cxn modelId="{F7FFD6F6-232E-4778-8BAC-FB9D8C3B444E}" type="presParOf" srcId="{41B1B234-0ADC-46D3-BBCC-3E80295B597F}" destId="{D2D9F4DE-DF5D-4BF1-84C3-ABA19D6EA483}" srcOrd="4" destOrd="0" presId="urn:microsoft.com/office/officeart/2016/7/layout/VerticalSolidActionList"/>
    <dgm:cxn modelId="{67C78FCC-34F1-4F13-97D2-C4BD56184AB5}" type="presParOf" srcId="{D2D9F4DE-DF5D-4BF1-84C3-ABA19D6EA483}" destId="{25830DD0-D5D8-4CC3-ADB2-0EE1D0A88DD4}" srcOrd="0" destOrd="0" presId="urn:microsoft.com/office/officeart/2016/7/layout/VerticalSolidActionList"/>
    <dgm:cxn modelId="{D3A91234-B0F4-499F-A4E1-93200C863A3B}" type="presParOf" srcId="{D2D9F4DE-DF5D-4BF1-84C3-ABA19D6EA483}" destId="{313FA073-58D3-4E38-943B-19DE1128DB4C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5D32156-5F33-4DBB-8766-AF9F27B3082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FFD7926-E89C-403A-84FC-707E7258DBA6}">
      <dgm:prSet/>
      <dgm:spPr/>
      <dgm:t>
        <a:bodyPr/>
        <a:lstStyle/>
        <a:p>
          <a:r>
            <a:rPr lang="en-US"/>
            <a:t>Summarize how you built, evaluated, improved, and found the best performing classification model</a:t>
          </a:r>
        </a:p>
      </dgm:t>
    </dgm:pt>
    <dgm:pt modelId="{8076A626-2C63-4429-AF75-711CD0C21548}" type="parTrans" cxnId="{B5C8661D-80F7-4E66-8DF4-0FFC0CEA6776}">
      <dgm:prSet/>
      <dgm:spPr/>
      <dgm:t>
        <a:bodyPr/>
        <a:lstStyle/>
        <a:p>
          <a:endParaRPr lang="en-US"/>
        </a:p>
      </dgm:t>
    </dgm:pt>
    <dgm:pt modelId="{067E1877-EA47-4F16-AF1E-BFFA0F4BB688}" type="sibTrans" cxnId="{B5C8661D-80F7-4E66-8DF4-0FFC0CEA6776}">
      <dgm:prSet/>
      <dgm:spPr/>
      <dgm:t>
        <a:bodyPr/>
        <a:lstStyle/>
        <a:p>
          <a:endParaRPr lang="en-US"/>
        </a:p>
      </dgm:t>
    </dgm:pt>
    <dgm:pt modelId="{1AB56055-8979-4B9A-9F43-4FC9E99241A2}">
      <dgm:prSet/>
      <dgm:spPr/>
      <dgm:t>
        <a:bodyPr/>
        <a:lstStyle/>
        <a:p>
          <a:r>
            <a:rPr lang="en-US"/>
            <a:t>You need present your model development process using key phrases and flowchart</a:t>
          </a:r>
        </a:p>
      </dgm:t>
    </dgm:pt>
    <dgm:pt modelId="{330219CC-D754-4A2F-A0FA-E902849111E4}" type="parTrans" cxnId="{E022F961-6E9C-4D8F-8760-C627E25EBDFF}">
      <dgm:prSet/>
      <dgm:spPr/>
      <dgm:t>
        <a:bodyPr/>
        <a:lstStyle/>
        <a:p>
          <a:endParaRPr lang="en-US"/>
        </a:p>
      </dgm:t>
    </dgm:pt>
    <dgm:pt modelId="{6BDBC47B-C7DF-401F-BF86-A7D93302AF85}" type="sibTrans" cxnId="{E022F961-6E9C-4D8F-8760-C627E25EBDFF}">
      <dgm:prSet/>
      <dgm:spPr/>
      <dgm:t>
        <a:bodyPr/>
        <a:lstStyle/>
        <a:p>
          <a:endParaRPr lang="en-US"/>
        </a:p>
      </dgm:t>
    </dgm:pt>
    <dgm:pt modelId="{70B6FD7E-09E5-4C9D-B97B-6D4D029EFD8B}">
      <dgm:prSet/>
      <dgm:spPr/>
      <dgm:t>
        <a:bodyPr/>
        <a:lstStyle/>
        <a:p>
          <a:r>
            <a:rPr lang="en-US"/>
            <a:t>Add the GitHub URL of your completed predictive analysis lab, as an external reference and peer-review purpose</a:t>
          </a:r>
        </a:p>
      </dgm:t>
    </dgm:pt>
    <dgm:pt modelId="{EEE748F0-B9E1-48AC-B83A-BAEB3C3355EA}" type="parTrans" cxnId="{4E49D88A-9A72-4D6E-A71C-ECEBC5FADECB}">
      <dgm:prSet/>
      <dgm:spPr/>
      <dgm:t>
        <a:bodyPr/>
        <a:lstStyle/>
        <a:p>
          <a:endParaRPr lang="en-US"/>
        </a:p>
      </dgm:t>
    </dgm:pt>
    <dgm:pt modelId="{1D9EEEC4-8475-48D4-9E93-DE88785F38D7}" type="sibTrans" cxnId="{4E49D88A-9A72-4D6E-A71C-ECEBC5FADECB}">
      <dgm:prSet/>
      <dgm:spPr/>
      <dgm:t>
        <a:bodyPr/>
        <a:lstStyle/>
        <a:p>
          <a:endParaRPr lang="en-US"/>
        </a:p>
      </dgm:t>
    </dgm:pt>
    <dgm:pt modelId="{97EBFF39-8D65-41D0-8EE8-034EC8BCF2B0}" type="pres">
      <dgm:prSet presAssocID="{A5D32156-5F33-4DBB-8766-AF9F27B30821}" presName="root" presStyleCnt="0">
        <dgm:presLayoutVars>
          <dgm:dir/>
          <dgm:resizeHandles val="exact"/>
        </dgm:presLayoutVars>
      </dgm:prSet>
      <dgm:spPr/>
    </dgm:pt>
    <dgm:pt modelId="{5949DC3F-5D1C-41D9-8864-F094A54FD03E}" type="pres">
      <dgm:prSet presAssocID="{A5D32156-5F33-4DBB-8766-AF9F27B30821}" presName="container" presStyleCnt="0">
        <dgm:presLayoutVars>
          <dgm:dir/>
          <dgm:resizeHandles val="exact"/>
        </dgm:presLayoutVars>
      </dgm:prSet>
      <dgm:spPr/>
    </dgm:pt>
    <dgm:pt modelId="{4B0AE671-0626-4CA6-A1EC-F399FD48E261}" type="pres">
      <dgm:prSet presAssocID="{6FFD7926-E89C-403A-84FC-707E7258DBA6}" presName="compNode" presStyleCnt="0"/>
      <dgm:spPr/>
    </dgm:pt>
    <dgm:pt modelId="{C032B75B-6F16-4562-800B-4E126CA38563}" type="pres">
      <dgm:prSet presAssocID="{6FFD7926-E89C-403A-84FC-707E7258DBA6}" presName="iconBgRect" presStyleLbl="bgShp" presStyleIdx="0" presStyleCnt="3"/>
      <dgm:spPr/>
    </dgm:pt>
    <dgm:pt modelId="{4D8AA636-BD8F-4860-A91A-82E5A9F75646}" type="pres">
      <dgm:prSet presAssocID="{6FFD7926-E89C-403A-84FC-707E7258DB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143D6705-91D8-4C46-99C2-11B3E9F9349F}" type="pres">
      <dgm:prSet presAssocID="{6FFD7926-E89C-403A-84FC-707E7258DBA6}" presName="spaceRect" presStyleCnt="0"/>
      <dgm:spPr/>
    </dgm:pt>
    <dgm:pt modelId="{0E10C943-4477-437F-98B8-A29BD8C12E69}" type="pres">
      <dgm:prSet presAssocID="{6FFD7926-E89C-403A-84FC-707E7258DBA6}" presName="textRect" presStyleLbl="revTx" presStyleIdx="0" presStyleCnt="3">
        <dgm:presLayoutVars>
          <dgm:chMax val="1"/>
          <dgm:chPref val="1"/>
        </dgm:presLayoutVars>
      </dgm:prSet>
      <dgm:spPr/>
    </dgm:pt>
    <dgm:pt modelId="{70A93F11-5D79-45CC-9E74-5C4DDF3091F7}" type="pres">
      <dgm:prSet presAssocID="{067E1877-EA47-4F16-AF1E-BFFA0F4BB688}" presName="sibTrans" presStyleLbl="sibTrans2D1" presStyleIdx="0" presStyleCnt="0"/>
      <dgm:spPr/>
    </dgm:pt>
    <dgm:pt modelId="{C448C31D-D2E2-4774-B2D5-E7C3DEB3AFB3}" type="pres">
      <dgm:prSet presAssocID="{1AB56055-8979-4B9A-9F43-4FC9E99241A2}" presName="compNode" presStyleCnt="0"/>
      <dgm:spPr/>
    </dgm:pt>
    <dgm:pt modelId="{9BDD27C3-F125-42B1-9B68-531E1115AD50}" type="pres">
      <dgm:prSet presAssocID="{1AB56055-8979-4B9A-9F43-4FC9E99241A2}" presName="iconBgRect" presStyleLbl="bgShp" presStyleIdx="1" presStyleCnt="3"/>
      <dgm:spPr/>
    </dgm:pt>
    <dgm:pt modelId="{121C1508-8468-429A-9476-6B1468429079}" type="pres">
      <dgm:prSet presAssocID="{1AB56055-8979-4B9A-9F43-4FC9E99241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2C613C8-D868-4607-BE7C-3F05C7482644}" type="pres">
      <dgm:prSet presAssocID="{1AB56055-8979-4B9A-9F43-4FC9E99241A2}" presName="spaceRect" presStyleCnt="0"/>
      <dgm:spPr/>
    </dgm:pt>
    <dgm:pt modelId="{FA3791D1-86FD-49FF-AEF4-7692344099CE}" type="pres">
      <dgm:prSet presAssocID="{1AB56055-8979-4B9A-9F43-4FC9E99241A2}" presName="textRect" presStyleLbl="revTx" presStyleIdx="1" presStyleCnt="3">
        <dgm:presLayoutVars>
          <dgm:chMax val="1"/>
          <dgm:chPref val="1"/>
        </dgm:presLayoutVars>
      </dgm:prSet>
      <dgm:spPr/>
    </dgm:pt>
    <dgm:pt modelId="{2B5289C6-CD18-4F14-8B76-DAFD8F44305B}" type="pres">
      <dgm:prSet presAssocID="{6BDBC47B-C7DF-401F-BF86-A7D93302AF85}" presName="sibTrans" presStyleLbl="sibTrans2D1" presStyleIdx="0" presStyleCnt="0"/>
      <dgm:spPr/>
    </dgm:pt>
    <dgm:pt modelId="{86C5B6E5-EC1B-4513-8541-B77652344A49}" type="pres">
      <dgm:prSet presAssocID="{70B6FD7E-09E5-4C9D-B97B-6D4D029EFD8B}" presName="compNode" presStyleCnt="0"/>
      <dgm:spPr/>
    </dgm:pt>
    <dgm:pt modelId="{F1F8C5DA-9467-4345-85C8-D28129B6A068}" type="pres">
      <dgm:prSet presAssocID="{70B6FD7E-09E5-4C9D-B97B-6D4D029EFD8B}" presName="iconBgRect" presStyleLbl="bgShp" presStyleIdx="2" presStyleCnt="3"/>
      <dgm:spPr/>
    </dgm:pt>
    <dgm:pt modelId="{28FFED5B-3CE1-4E2E-8E77-4255B23A67FB}" type="pres">
      <dgm:prSet presAssocID="{70B6FD7E-09E5-4C9D-B97B-6D4D029EFD8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993BFA83-A547-480E-B7D2-524B2C372E0F}" type="pres">
      <dgm:prSet presAssocID="{70B6FD7E-09E5-4C9D-B97B-6D4D029EFD8B}" presName="spaceRect" presStyleCnt="0"/>
      <dgm:spPr/>
    </dgm:pt>
    <dgm:pt modelId="{DC854985-C33C-4BAB-8317-4542C8D68F56}" type="pres">
      <dgm:prSet presAssocID="{70B6FD7E-09E5-4C9D-B97B-6D4D029EFD8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5C8661D-80F7-4E66-8DF4-0FFC0CEA6776}" srcId="{A5D32156-5F33-4DBB-8766-AF9F27B30821}" destId="{6FFD7926-E89C-403A-84FC-707E7258DBA6}" srcOrd="0" destOrd="0" parTransId="{8076A626-2C63-4429-AF75-711CD0C21548}" sibTransId="{067E1877-EA47-4F16-AF1E-BFFA0F4BB688}"/>
    <dgm:cxn modelId="{E022F961-6E9C-4D8F-8760-C627E25EBDFF}" srcId="{A5D32156-5F33-4DBB-8766-AF9F27B30821}" destId="{1AB56055-8979-4B9A-9F43-4FC9E99241A2}" srcOrd="1" destOrd="0" parTransId="{330219CC-D754-4A2F-A0FA-E902849111E4}" sibTransId="{6BDBC47B-C7DF-401F-BF86-A7D93302AF85}"/>
    <dgm:cxn modelId="{C6893E45-3054-4C92-AE56-7A5D5AAB0118}" type="presOf" srcId="{6BDBC47B-C7DF-401F-BF86-A7D93302AF85}" destId="{2B5289C6-CD18-4F14-8B76-DAFD8F44305B}" srcOrd="0" destOrd="0" presId="urn:microsoft.com/office/officeart/2018/2/layout/IconCircleList"/>
    <dgm:cxn modelId="{F122E348-C350-4C4F-BE66-8C1473749408}" type="presOf" srcId="{A5D32156-5F33-4DBB-8766-AF9F27B30821}" destId="{97EBFF39-8D65-41D0-8EE8-034EC8BCF2B0}" srcOrd="0" destOrd="0" presId="urn:microsoft.com/office/officeart/2018/2/layout/IconCircleList"/>
    <dgm:cxn modelId="{B06C4C77-923C-4EC4-8C03-C7998D363EB0}" type="presOf" srcId="{1AB56055-8979-4B9A-9F43-4FC9E99241A2}" destId="{FA3791D1-86FD-49FF-AEF4-7692344099CE}" srcOrd="0" destOrd="0" presId="urn:microsoft.com/office/officeart/2018/2/layout/IconCircleList"/>
    <dgm:cxn modelId="{3AAF097C-D7E8-443E-8A95-BCF4C4BB89FA}" type="presOf" srcId="{70B6FD7E-09E5-4C9D-B97B-6D4D029EFD8B}" destId="{DC854985-C33C-4BAB-8317-4542C8D68F56}" srcOrd="0" destOrd="0" presId="urn:microsoft.com/office/officeart/2018/2/layout/IconCircleList"/>
    <dgm:cxn modelId="{4E49D88A-9A72-4D6E-A71C-ECEBC5FADECB}" srcId="{A5D32156-5F33-4DBB-8766-AF9F27B30821}" destId="{70B6FD7E-09E5-4C9D-B97B-6D4D029EFD8B}" srcOrd="2" destOrd="0" parTransId="{EEE748F0-B9E1-48AC-B83A-BAEB3C3355EA}" sibTransId="{1D9EEEC4-8475-48D4-9E93-DE88785F38D7}"/>
    <dgm:cxn modelId="{3BAE95CB-73AD-4C47-AECA-275F627E0B25}" type="presOf" srcId="{067E1877-EA47-4F16-AF1E-BFFA0F4BB688}" destId="{70A93F11-5D79-45CC-9E74-5C4DDF3091F7}" srcOrd="0" destOrd="0" presId="urn:microsoft.com/office/officeart/2018/2/layout/IconCircleList"/>
    <dgm:cxn modelId="{BE502CE4-C13E-4E9D-9BE4-B3A54FE80541}" type="presOf" srcId="{6FFD7926-E89C-403A-84FC-707E7258DBA6}" destId="{0E10C943-4477-437F-98B8-A29BD8C12E69}" srcOrd="0" destOrd="0" presId="urn:microsoft.com/office/officeart/2018/2/layout/IconCircleList"/>
    <dgm:cxn modelId="{97F3AEC3-638A-4327-85AE-AB8876A507A5}" type="presParOf" srcId="{97EBFF39-8D65-41D0-8EE8-034EC8BCF2B0}" destId="{5949DC3F-5D1C-41D9-8864-F094A54FD03E}" srcOrd="0" destOrd="0" presId="urn:microsoft.com/office/officeart/2018/2/layout/IconCircleList"/>
    <dgm:cxn modelId="{A6F7235F-AABF-4317-9F7B-2E316A5A3ED3}" type="presParOf" srcId="{5949DC3F-5D1C-41D9-8864-F094A54FD03E}" destId="{4B0AE671-0626-4CA6-A1EC-F399FD48E261}" srcOrd="0" destOrd="0" presId="urn:microsoft.com/office/officeart/2018/2/layout/IconCircleList"/>
    <dgm:cxn modelId="{20D777B5-E27F-4A8D-B74C-FDAB0E3A9585}" type="presParOf" srcId="{4B0AE671-0626-4CA6-A1EC-F399FD48E261}" destId="{C032B75B-6F16-4562-800B-4E126CA38563}" srcOrd="0" destOrd="0" presId="urn:microsoft.com/office/officeart/2018/2/layout/IconCircleList"/>
    <dgm:cxn modelId="{841B80C9-9A22-4F5E-B392-049D48C24747}" type="presParOf" srcId="{4B0AE671-0626-4CA6-A1EC-F399FD48E261}" destId="{4D8AA636-BD8F-4860-A91A-82E5A9F75646}" srcOrd="1" destOrd="0" presId="urn:microsoft.com/office/officeart/2018/2/layout/IconCircleList"/>
    <dgm:cxn modelId="{75580C67-559B-4F33-A3B0-36387E23285E}" type="presParOf" srcId="{4B0AE671-0626-4CA6-A1EC-F399FD48E261}" destId="{143D6705-91D8-4C46-99C2-11B3E9F9349F}" srcOrd="2" destOrd="0" presId="urn:microsoft.com/office/officeart/2018/2/layout/IconCircleList"/>
    <dgm:cxn modelId="{83123012-FE65-4E8A-8C06-24428569123D}" type="presParOf" srcId="{4B0AE671-0626-4CA6-A1EC-F399FD48E261}" destId="{0E10C943-4477-437F-98B8-A29BD8C12E69}" srcOrd="3" destOrd="0" presId="urn:microsoft.com/office/officeart/2018/2/layout/IconCircleList"/>
    <dgm:cxn modelId="{CCA2A9D6-79A8-493D-BCC0-931885DA89D8}" type="presParOf" srcId="{5949DC3F-5D1C-41D9-8864-F094A54FD03E}" destId="{70A93F11-5D79-45CC-9E74-5C4DDF3091F7}" srcOrd="1" destOrd="0" presId="urn:microsoft.com/office/officeart/2018/2/layout/IconCircleList"/>
    <dgm:cxn modelId="{87D4D1CB-7C54-4C87-886B-C959E2B00D86}" type="presParOf" srcId="{5949DC3F-5D1C-41D9-8864-F094A54FD03E}" destId="{C448C31D-D2E2-4774-B2D5-E7C3DEB3AFB3}" srcOrd="2" destOrd="0" presId="urn:microsoft.com/office/officeart/2018/2/layout/IconCircleList"/>
    <dgm:cxn modelId="{F7B16386-9DEA-424F-A89C-DE3870E8C118}" type="presParOf" srcId="{C448C31D-D2E2-4774-B2D5-E7C3DEB3AFB3}" destId="{9BDD27C3-F125-42B1-9B68-531E1115AD50}" srcOrd="0" destOrd="0" presId="urn:microsoft.com/office/officeart/2018/2/layout/IconCircleList"/>
    <dgm:cxn modelId="{155EDE1A-5AC5-45D0-A519-FE484D67DA0E}" type="presParOf" srcId="{C448C31D-D2E2-4774-B2D5-E7C3DEB3AFB3}" destId="{121C1508-8468-429A-9476-6B1468429079}" srcOrd="1" destOrd="0" presId="urn:microsoft.com/office/officeart/2018/2/layout/IconCircleList"/>
    <dgm:cxn modelId="{C26ADD0F-8E81-493E-A7C4-EEBA17EC81A8}" type="presParOf" srcId="{C448C31D-D2E2-4774-B2D5-E7C3DEB3AFB3}" destId="{12C613C8-D868-4607-BE7C-3F05C7482644}" srcOrd="2" destOrd="0" presId="urn:microsoft.com/office/officeart/2018/2/layout/IconCircleList"/>
    <dgm:cxn modelId="{118BE6C5-1930-49E4-909B-6ED236E0F9B4}" type="presParOf" srcId="{C448C31D-D2E2-4774-B2D5-E7C3DEB3AFB3}" destId="{FA3791D1-86FD-49FF-AEF4-7692344099CE}" srcOrd="3" destOrd="0" presId="urn:microsoft.com/office/officeart/2018/2/layout/IconCircleList"/>
    <dgm:cxn modelId="{E8C1628D-D888-4ACE-9415-41CD568E7E24}" type="presParOf" srcId="{5949DC3F-5D1C-41D9-8864-F094A54FD03E}" destId="{2B5289C6-CD18-4F14-8B76-DAFD8F44305B}" srcOrd="3" destOrd="0" presId="urn:microsoft.com/office/officeart/2018/2/layout/IconCircleList"/>
    <dgm:cxn modelId="{9CD5E8B5-890F-4D2C-966A-775D03013FFC}" type="presParOf" srcId="{5949DC3F-5D1C-41D9-8864-F094A54FD03E}" destId="{86C5B6E5-EC1B-4513-8541-B77652344A49}" srcOrd="4" destOrd="0" presId="urn:microsoft.com/office/officeart/2018/2/layout/IconCircleList"/>
    <dgm:cxn modelId="{5990724C-46E3-4C54-9F62-6F3ED006A1F8}" type="presParOf" srcId="{86C5B6E5-EC1B-4513-8541-B77652344A49}" destId="{F1F8C5DA-9467-4345-85C8-D28129B6A068}" srcOrd="0" destOrd="0" presId="urn:microsoft.com/office/officeart/2018/2/layout/IconCircleList"/>
    <dgm:cxn modelId="{51FA2CDE-05E6-4587-A676-C73F4230F690}" type="presParOf" srcId="{86C5B6E5-EC1B-4513-8541-B77652344A49}" destId="{28FFED5B-3CE1-4E2E-8E77-4255B23A67FB}" srcOrd="1" destOrd="0" presId="urn:microsoft.com/office/officeart/2018/2/layout/IconCircleList"/>
    <dgm:cxn modelId="{6D2B06EE-E108-49C5-8E4A-9E122CDCC84B}" type="presParOf" srcId="{86C5B6E5-EC1B-4513-8541-B77652344A49}" destId="{993BFA83-A547-480E-B7D2-524B2C372E0F}" srcOrd="2" destOrd="0" presId="urn:microsoft.com/office/officeart/2018/2/layout/IconCircleList"/>
    <dgm:cxn modelId="{949EF3FD-CD5E-41F7-BFCB-1E0A4973783A}" type="presParOf" srcId="{86C5B6E5-EC1B-4513-8541-B77652344A49}" destId="{DC854985-C33C-4BAB-8317-4542C8D68F5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1668AD-6921-4B81-9C1D-B0A3A4A214D3}">
      <dsp:nvSpPr>
        <dsp:cNvPr id="0" name=""/>
        <dsp:cNvSpPr/>
      </dsp:nvSpPr>
      <dsp:spPr>
        <a:xfrm>
          <a:off x="93971" y="475409"/>
          <a:ext cx="898579" cy="89857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0820F-7009-4309-90EB-4A360645EAE4}">
      <dsp:nvSpPr>
        <dsp:cNvPr id="0" name=""/>
        <dsp:cNvSpPr/>
      </dsp:nvSpPr>
      <dsp:spPr>
        <a:xfrm>
          <a:off x="282673" y="664110"/>
          <a:ext cx="521176" cy="5211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A7E52-CC07-4D59-B834-4D6B8B2685AB}">
      <dsp:nvSpPr>
        <dsp:cNvPr id="0" name=""/>
        <dsp:cNvSpPr/>
      </dsp:nvSpPr>
      <dsp:spPr>
        <a:xfrm>
          <a:off x="1185104" y="475409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Executive Summary</a:t>
          </a:r>
        </a:p>
      </dsp:txBody>
      <dsp:txXfrm>
        <a:off x="1185104" y="475409"/>
        <a:ext cx="2118080" cy="898579"/>
      </dsp:txXfrm>
    </dsp:sp>
    <dsp:sp modelId="{BDB8A676-C10C-4A04-B21D-B298630312A0}">
      <dsp:nvSpPr>
        <dsp:cNvPr id="0" name=""/>
        <dsp:cNvSpPr/>
      </dsp:nvSpPr>
      <dsp:spPr>
        <a:xfrm>
          <a:off x="3672243" y="475409"/>
          <a:ext cx="898579" cy="89857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F6AF5-5CE5-477F-ACAE-8FDC15CD757B}">
      <dsp:nvSpPr>
        <dsp:cNvPr id="0" name=""/>
        <dsp:cNvSpPr/>
      </dsp:nvSpPr>
      <dsp:spPr>
        <a:xfrm>
          <a:off x="3860945" y="664110"/>
          <a:ext cx="521176" cy="5211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24F50-88A5-4590-A3E2-BAA065AACC60}">
      <dsp:nvSpPr>
        <dsp:cNvPr id="0" name=""/>
        <dsp:cNvSpPr/>
      </dsp:nvSpPr>
      <dsp:spPr>
        <a:xfrm>
          <a:off x="4763376" y="475409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Introduction</a:t>
          </a:r>
        </a:p>
      </dsp:txBody>
      <dsp:txXfrm>
        <a:off x="4763376" y="475409"/>
        <a:ext cx="2118080" cy="898579"/>
      </dsp:txXfrm>
    </dsp:sp>
    <dsp:sp modelId="{104206FA-670C-4A83-A2DC-EDACC87CCC0C}">
      <dsp:nvSpPr>
        <dsp:cNvPr id="0" name=""/>
        <dsp:cNvSpPr/>
      </dsp:nvSpPr>
      <dsp:spPr>
        <a:xfrm>
          <a:off x="7250515" y="475409"/>
          <a:ext cx="898579" cy="89857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A86BF-2AFC-4A3C-A3CC-2C52C98376BF}">
      <dsp:nvSpPr>
        <dsp:cNvPr id="0" name=""/>
        <dsp:cNvSpPr/>
      </dsp:nvSpPr>
      <dsp:spPr>
        <a:xfrm>
          <a:off x="7439217" y="664110"/>
          <a:ext cx="521176" cy="5211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EE629-E6AA-4E07-A3D7-D21C21295D1D}">
      <dsp:nvSpPr>
        <dsp:cNvPr id="0" name=""/>
        <dsp:cNvSpPr/>
      </dsp:nvSpPr>
      <dsp:spPr>
        <a:xfrm>
          <a:off x="8341647" y="475409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Methodology</a:t>
          </a:r>
        </a:p>
      </dsp:txBody>
      <dsp:txXfrm>
        <a:off x="8341647" y="475409"/>
        <a:ext cx="2118080" cy="898579"/>
      </dsp:txXfrm>
    </dsp:sp>
    <dsp:sp modelId="{B22D4BE3-0AFE-43E7-8D61-49038196E9C5}">
      <dsp:nvSpPr>
        <dsp:cNvPr id="0" name=""/>
        <dsp:cNvSpPr/>
      </dsp:nvSpPr>
      <dsp:spPr>
        <a:xfrm>
          <a:off x="93971" y="1936827"/>
          <a:ext cx="898579" cy="89857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9EB635-5057-4AB0-A3CF-BC68FCE6BF54}">
      <dsp:nvSpPr>
        <dsp:cNvPr id="0" name=""/>
        <dsp:cNvSpPr/>
      </dsp:nvSpPr>
      <dsp:spPr>
        <a:xfrm>
          <a:off x="282673" y="2125529"/>
          <a:ext cx="521176" cy="5211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AF053-7F70-4450-A47C-9BF558788E73}">
      <dsp:nvSpPr>
        <dsp:cNvPr id="0" name=""/>
        <dsp:cNvSpPr/>
      </dsp:nvSpPr>
      <dsp:spPr>
        <a:xfrm>
          <a:off x="1185104" y="1936827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Results</a:t>
          </a:r>
        </a:p>
      </dsp:txBody>
      <dsp:txXfrm>
        <a:off x="1185104" y="1936827"/>
        <a:ext cx="2118080" cy="898579"/>
      </dsp:txXfrm>
    </dsp:sp>
    <dsp:sp modelId="{9FFF0CFD-BE97-44AC-8546-AE7B49DB7063}">
      <dsp:nvSpPr>
        <dsp:cNvPr id="0" name=""/>
        <dsp:cNvSpPr/>
      </dsp:nvSpPr>
      <dsp:spPr>
        <a:xfrm>
          <a:off x="3672243" y="1936827"/>
          <a:ext cx="898579" cy="89857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209A3-795E-463C-976A-3DA24DCF73F0}">
      <dsp:nvSpPr>
        <dsp:cNvPr id="0" name=""/>
        <dsp:cNvSpPr/>
      </dsp:nvSpPr>
      <dsp:spPr>
        <a:xfrm>
          <a:off x="3860945" y="2125529"/>
          <a:ext cx="521176" cy="5211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F8EEE-2C16-4E30-A25A-D659B58243C0}">
      <dsp:nvSpPr>
        <dsp:cNvPr id="0" name=""/>
        <dsp:cNvSpPr/>
      </dsp:nvSpPr>
      <dsp:spPr>
        <a:xfrm>
          <a:off x="4763376" y="1936827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Conclusion</a:t>
          </a:r>
        </a:p>
      </dsp:txBody>
      <dsp:txXfrm>
        <a:off x="4763376" y="1936827"/>
        <a:ext cx="2118080" cy="898579"/>
      </dsp:txXfrm>
    </dsp:sp>
    <dsp:sp modelId="{9922A91C-0983-43F6-BEE3-7DF5ED20F10E}">
      <dsp:nvSpPr>
        <dsp:cNvPr id="0" name=""/>
        <dsp:cNvSpPr/>
      </dsp:nvSpPr>
      <dsp:spPr>
        <a:xfrm>
          <a:off x="7250515" y="1936827"/>
          <a:ext cx="898579" cy="89857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E5209E-57BC-405F-B38D-9767948D7CF2}">
      <dsp:nvSpPr>
        <dsp:cNvPr id="0" name=""/>
        <dsp:cNvSpPr/>
      </dsp:nvSpPr>
      <dsp:spPr>
        <a:xfrm>
          <a:off x="7439217" y="2125529"/>
          <a:ext cx="521176" cy="52117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74ADD-BF4C-4142-8F07-E84159D89EC8}">
      <dsp:nvSpPr>
        <dsp:cNvPr id="0" name=""/>
        <dsp:cNvSpPr/>
      </dsp:nvSpPr>
      <dsp:spPr>
        <a:xfrm>
          <a:off x="8341647" y="1936827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Appendix</a:t>
          </a:r>
        </a:p>
      </dsp:txBody>
      <dsp:txXfrm>
        <a:off x="8341647" y="1936827"/>
        <a:ext cx="2118080" cy="89857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94F971-F9B1-44BD-832A-CB80A8789D0D}">
      <dsp:nvSpPr>
        <dsp:cNvPr id="0" name=""/>
        <dsp:cNvSpPr/>
      </dsp:nvSpPr>
      <dsp:spPr>
        <a:xfrm>
          <a:off x="2415271" y="12907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F58D3-900D-4CC6-B04C-216F98F0FEEE}">
      <dsp:nvSpPr>
        <dsp:cNvPr id="0" name=""/>
        <dsp:cNvSpPr/>
      </dsp:nvSpPr>
      <dsp:spPr>
        <a:xfrm>
          <a:off x="2832084" y="42972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78100C-7FA3-4E30-9095-2C891A2C7446}">
      <dsp:nvSpPr>
        <dsp:cNvPr id="0" name=""/>
        <dsp:cNvSpPr/>
      </dsp:nvSpPr>
      <dsp:spPr>
        <a:xfrm>
          <a:off x="1790053" y="257790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Show a scatter plot of Flight Number vs. Launch Site</a:t>
          </a:r>
        </a:p>
      </dsp:txBody>
      <dsp:txXfrm>
        <a:off x="1790053" y="2577908"/>
        <a:ext cx="3206250" cy="720000"/>
      </dsp:txXfrm>
    </dsp:sp>
    <dsp:sp modelId="{8EF56C56-B279-425B-B67A-05016F54AAEC}">
      <dsp:nvSpPr>
        <dsp:cNvPr id="0" name=""/>
        <dsp:cNvSpPr/>
      </dsp:nvSpPr>
      <dsp:spPr>
        <a:xfrm>
          <a:off x="6182615" y="12907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7844E-09B1-49BD-AECC-BC8DE9E1A778}">
      <dsp:nvSpPr>
        <dsp:cNvPr id="0" name=""/>
        <dsp:cNvSpPr/>
      </dsp:nvSpPr>
      <dsp:spPr>
        <a:xfrm>
          <a:off x="6599428" y="429720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00DDC-E464-4B71-BFAD-45C38EA35D8F}">
      <dsp:nvSpPr>
        <dsp:cNvPr id="0" name=""/>
        <dsp:cNvSpPr/>
      </dsp:nvSpPr>
      <dsp:spPr>
        <a:xfrm>
          <a:off x="5557396" y="257790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Show the screenshot of the scatter plot with explanations</a:t>
          </a:r>
        </a:p>
      </dsp:txBody>
      <dsp:txXfrm>
        <a:off x="5557396" y="2577908"/>
        <a:ext cx="3206250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2CDDCB-0D53-463D-B12B-AEF85F11D55C}">
      <dsp:nvSpPr>
        <dsp:cNvPr id="0" name=""/>
        <dsp:cNvSpPr/>
      </dsp:nvSpPr>
      <dsp:spPr>
        <a:xfrm>
          <a:off x="2415271" y="12907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A5FFF-6C26-4CD1-9810-7D86E05B0845}">
      <dsp:nvSpPr>
        <dsp:cNvPr id="0" name=""/>
        <dsp:cNvSpPr/>
      </dsp:nvSpPr>
      <dsp:spPr>
        <a:xfrm>
          <a:off x="2832084" y="42972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53221-8629-40CC-8559-ACDF36CE5CDA}">
      <dsp:nvSpPr>
        <dsp:cNvPr id="0" name=""/>
        <dsp:cNvSpPr/>
      </dsp:nvSpPr>
      <dsp:spPr>
        <a:xfrm>
          <a:off x="1790053" y="257790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Show a scatter plot of Payload vs. Launch Site</a:t>
          </a:r>
        </a:p>
      </dsp:txBody>
      <dsp:txXfrm>
        <a:off x="1790053" y="2577908"/>
        <a:ext cx="3206250" cy="720000"/>
      </dsp:txXfrm>
    </dsp:sp>
    <dsp:sp modelId="{8FD9D208-3BBC-4F63-B116-DB77539DF44C}">
      <dsp:nvSpPr>
        <dsp:cNvPr id="0" name=""/>
        <dsp:cNvSpPr/>
      </dsp:nvSpPr>
      <dsp:spPr>
        <a:xfrm>
          <a:off x="6182615" y="12907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588640-4806-4EAD-89DE-AF4B20CCCE70}">
      <dsp:nvSpPr>
        <dsp:cNvPr id="0" name=""/>
        <dsp:cNvSpPr/>
      </dsp:nvSpPr>
      <dsp:spPr>
        <a:xfrm>
          <a:off x="6599428" y="429720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ECE35-3658-4AA4-90F9-F5CD201E4ED3}">
      <dsp:nvSpPr>
        <dsp:cNvPr id="0" name=""/>
        <dsp:cNvSpPr/>
      </dsp:nvSpPr>
      <dsp:spPr>
        <a:xfrm>
          <a:off x="5557396" y="257790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Show the screenshot of the scatter plot with explanations</a:t>
          </a:r>
        </a:p>
      </dsp:txBody>
      <dsp:txXfrm>
        <a:off x="5557396" y="2577908"/>
        <a:ext cx="3206250" cy="720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55AA8-DD10-4485-ADC9-AC7E455A8D21}">
      <dsp:nvSpPr>
        <dsp:cNvPr id="0" name=""/>
        <dsp:cNvSpPr/>
      </dsp:nvSpPr>
      <dsp:spPr>
        <a:xfrm>
          <a:off x="2365068" y="17370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61F069-99B4-4F71-8391-3CF782D7ED13}">
      <dsp:nvSpPr>
        <dsp:cNvPr id="0" name=""/>
        <dsp:cNvSpPr/>
      </dsp:nvSpPr>
      <dsp:spPr>
        <a:xfrm>
          <a:off x="2789193" y="441495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B6716-BD8F-45C8-BD98-9B224C97F17F}">
      <dsp:nvSpPr>
        <dsp:cNvPr id="0" name=""/>
        <dsp:cNvSpPr/>
      </dsp:nvSpPr>
      <dsp:spPr>
        <a:xfrm>
          <a:off x="1728881" y="262737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Show a bar chart for the success rate of each orbit type</a:t>
          </a:r>
        </a:p>
      </dsp:txBody>
      <dsp:txXfrm>
        <a:off x="1728881" y="2627370"/>
        <a:ext cx="3262500" cy="720000"/>
      </dsp:txXfrm>
    </dsp:sp>
    <dsp:sp modelId="{9C800FC2-E4CB-425C-96DA-53E97C7C3ADB}">
      <dsp:nvSpPr>
        <dsp:cNvPr id="0" name=""/>
        <dsp:cNvSpPr/>
      </dsp:nvSpPr>
      <dsp:spPr>
        <a:xfrm>
          <a:off x="6198506" y="17370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A4F1DA-8017-4936-A2DA-22BB3DF01386}">
      <dsp:nvSpPr>
        <dsp:cNvPr id="0" name=""/>
        <dsp:cNvSpPr/>
      </dsp:nvSpPr>
      <dsp:spPr>
        <a:xfrm>
          <a:off x="6622631" y="441495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843786-9236-4693-B108-918DDECB17E2}">
      <dsp:nvSpPr>
        <dsp:cNvPr id="0" name=""/>
        <dsp:cNvSpPr/>
      </dsp:nvSpPr>
      <dsp:spPr>
        <a:xfrm>
          <a:off x="5562318" y="262737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Show the screenshot of the scatter plot with explanations</a:t>
          </a:r>
        </a:p>
      </dsp:txBody>
      <dsp:txXfrm>
        <a:off x="5562318" y="2627370"/>
        <a:ext cx="3262500" cy="720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9ADFB4-43C7-475C-A84C-43D766076732}">
      <dsp:nvSpPr>
        <dsp:cNvPr id="0" name=""/>
        <dsp:cNvSpPr/>
      </dsp:nvSpPr>
      <dsp:spPr>
        <a:xfrm>
          <a:off x="2415271" y="12907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7B71B2-36E3-4DE9-8FEA-D9F08EC1DB51}">
      <dsp:nvSpPr>
        <dsp:cNvPr id="0" name=""/>
        <dsp:cNvSpPr/>
      </dsp:nvSpPr>
      <dsp:spPr>
        <a:xfrm>
          <a:off x="2832084" y="42972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9DB372-4041-48A7-B2AA-307C570025C1}">
      <dsp:nvSpPr>
        <dsp:cNvPr id="0" name=""/>
        <dsp:cNvSpPr/>
      </dsp:nvSpPr>
      <dsp:spPr>
        <a:xfrm>
          <a:off x="1790053" y="257790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Show a scatter point of Flight number vs. Orbit type</a:t>
          </a:r>
        </a:p>
      </dsp:txBody>
      <dsp:txXfrm>
        <a:off x="1790053" y="2577908"/>
        <a:ext cx="3206250" cy="720000"/>
      </dsp:txXfrm>
    </dsp:sp>
    <dsp:sp modelId="{232039E1-3B15-46D0-834C-6E7076AD21B1}">
      <dsp:nvSpPr>
        <dsp:cNvPr id="0" name=""/>
        <dsp:cNvSpPr/>
      </dsp:nvSpPr>
      <dsp:spPr>
        <a:xfrm>
          <a:off x="6182615" y="12907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AE4AD9-C94F-43CE-AD96-C02F0EF14B2D}">
      <dsp:nvSpPr>
        <dsp:cNvPr id="0" name=""/>
        <dsp:cNvSpPr/>
      </dsp:nvSpPr>
      <dsp:spPr>
        <a:xfrm>
          <a:off x="6599428" y="429720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022E56-02B5-44C8-AB5A-FDA2FF178222}">
      <dsp:nvSpPr>
        <dsp:cNvPr id="0" name=""/>
        <dsp:cNvSpPr/>
      </dsp:nvSpPr>
      <dsp:spPr>
        <a:xfrm>
          <a:off x="5557396" y="257790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Show the screenshot of the scatter plot with explanations</a:t>
          </a:r>
        </a:p>
      </dsp:txBody>
      <dsp:txXfrm>
        <a:off x="5557396" y="2577908"/>
        <a:ext cx="3206250" cy="720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C53289-2365-4154-A51B-690A061F37AD}">
      <dsp:nvSpPr>
        <dsp:cNvPr id="0" name=""/>
        <dsp:cNvSpPr/>
      </dsp:nvSpPr>
      <dsp:spPr>
        <a:xfrm>
          <a:off x="218794" y="1012746"/>
          <a:ext cx="1339248" cy="13392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2497EC-54A3-468B-B8D2-E2806C489B9E}">
      <dsp:nvSpPr>
        <dsp:cNvPr id="0" name=""/>
        <dsp:cNvSpPr/>
      </dsp:nvSpPr>
      <dsp:spPr>
        <a:xfrm>
          <a:off x="500036" y="1293988"/>
          <a:ext cx="776764" cy="7767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70B47-DEB8-4A0C-A732-D2B47013C632}">
      <dsp:nvSpPr>
        <dsp:cNvPr id="0" name=""/>
        <dsp:cNvSpPr/>
      </dsp:nvSpPr>
      <dsp:spPr>
        <a:xfrm>
          <a:off x="1845025" y="1012746"/>
          <a:ext cx="3156800" cy="1339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Show a scatter point of payload vs. orbit type</a:t>
          </a:r>
        </a:p>
      </dsp:txBody>
      <dsp:txXfrm>
        <a:off x="1845025" y="1012746"/>
        <a:ext cx="3156800" cy="1339248"/>
      </dsp:txXfrm>
    </dsp:sp>
    <dsp:sp modelId="{7D8B21E3-FB4B-4172-8AF0-D4FBF0C662B1}">
      <dsp:nvSpPr>
        <dsp:cNvPr id="0" name=""/>
        <dsp:cNvSpPr/>
      </dsp:nvSpPr>
      <dsp:spPr>
        <a:xfrm>
          <a:off x="5551874" y="1012746"/>
          <a:ext cx="1339248" cy="133924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2C5C67-65F4-4C93-98DF-AC6982608A71}">
      <dsp:nvSpPr>
        <dsp:cNvPr id="0" name=""/>
        <dsp:cNvSpPr/>
      </dsp:nvSpPr>
      <dsp:spPr>
        <a:xfrm>
          <a:off x="5833116" y="1293988"/>
          <a:ext cx="776764" cy="7767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D05BF-42AF-4D20-AFCD-D21852BADD57}">
      <dsp:nvSpPr>
        <dsp:cNvPr id="0" name=""/>
        <dsp:cNvSpPr/>
      </dsp:nvSpPr>
      <dsp:spPr>
        <a:xfrm>
          <a:off x="7178104" y="1012746"/>
          <a:ext cx="3156800" cy="1339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Show the screenshot of the scatter plot with explanations</a:t>
          </a:r>
        </a:p>
      </dsp:txBody>
      <dsp:txXfrm>
        <a:off x="7178104" y="1012746"/>
        <a:ext cx="3156800" cy="133924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82E37-8B24-410E-A88C-F90F254CD88E}">
      <dsp:nvSpPr>
        <dsp:cNvPr id="0" name=""/>
        <dsp:cNvSpPr/>
      </dsp:nvSpPr>
      <dsp:spPr>
        <a:xfrm>
          <a:off x="2415271" y="12907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92961-7E97-4E8F-9D57-9A06B017F5A0}">
      <dsp:nvSpPr>
        <dsp:cNvPr id="0" name=""/>
        <dsp:cNvSpPr/>
      </dsp:nvSpPr>
      <dsp:spPr>
        <a:xfrm>
          <a:off x="2832084" y="42972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5606B-82DC-41D1-8033-35C4971FF6C9}">
      <dsp:nvSpPr>
        <dsp:cNvPr id="0" name=""/>
        <dsp:cNvSpPr/>
      </dsp:nvSpPr>
      <dsp:spPr>
        <a:xfrm>
          <a:off x="1790053" y="257790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Show a line chart of yearly average success rate</a:t>
          </a:r>
        </a:p>
      </dsp:txBody>
      <dsp:txXfrm>
        <a:off x="1790053" y="2577908"/>
        <a:ext cx="3206250" cy="720000"/>
      </dsp:txXfrm>
    </dsp:sp>
    <dsp:sp modelId="{218DFB1E-0801-4415-8F10-BB6673154B7E}">
      <dsp:nvSpPr>
        <dsp:cNvPr id="0" name=""/>
        <dsp:cNvSpPr/>
      </dsp:nvSpPr>
      <dsp:spPr>
        <a:xfrm>
          <a:off x="6182615" y="12907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724C35-DF8E-4485-81E3-0928AAEB13B2}">
      <dsp:nvSpPr>
        <dsp:cNvPr id="0" name=""/>
        <dsp:cNvSpPr/>
      </dsp:nvSpPr>
      <dsp:spPr>
        <a:xfrm>
          <a:off x="6599428" y="429720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584C8-27B8-4351-8475-46B1C67865EA}">
      <dsp:nvSpPr>
        <dsp:cNvPr id="0" name=""/>
        <dsp:cNvSpPr/>
      </dsp:nvSpPr>
      <dsp:spPr>
        <a:xfrm>
          <a:off x="5557396" y="257790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Show the screenshot of the scatter plot with explanations</a:t>
          </a:r>
        </a:p>
      </dsp:txBody>
      <dsp:txXfrm>
        <a:off x="5557396" y="2577908"/>
        <a:ext cx="3206250" cy="7200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C7E18-57F3-4537-A0CF-C7FADC8393B5}">
      <dsp:nvSpPr>
        <dsp:cNvPr id="0" name=""/>
        <dsp:cNvSpPr/>
      </dsp:nvSpPr>
      <dsp:spPr>
        <a:xfrm>
          <a:off x="0" y="6607"/>
          <a:ext cx="10553700" cy="1591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Find the names of the unique launch sites</a:t>
          </a:r>
        </a:p>
      </dsp:txBody>
      <dsp:txXfrm>
        <a:off x="77676" y="84283"/>
        <a:ext cx="10398348" cy="1435848"/>
      </dsp:txXfrm>
    </dsp:sp>
    <dsp:sp modelId="{96D8E7F2-D999-44D4-81A8-93D05C4EFFCF}">
      <dsp:nvSpPr>
        <dsp:cNvPr id="0" name=""/>
        <dsp:cNvSpPr/>
      </dsp:nvSpPr>
      <dsp:spPr>
        <a:xfrm>
          <a:off x="0" y="1713008"/>
          <a:ext cx="10553700" cy="1591200"/>
        </a:xfrm>
        <a:prstGeom prst="roundRect">
          <a:avLst/>
        </a:prstGeom>
        <a:solidFill>
          <a:schemeClr val="accent2">
            <a:hueOff val="-3878375"/>
            <a:satOff val="-8771"/>
            <a:lumOff val="-5686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Present your query result with a short explanation here</a:t>
          </a:r>
        </a:p>
      </dsp:txBody>
      <dsp:txXfrm>
        <a:off x="77676" y="1790684"/>
        <a:ext cx="10398348" cy="143584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9CC47-50D0-4741-B5FA-1F6522D4FBB1}">
      <dsp:nvSpPr>
        <dsp:cNvPr id="0" name=""/>
        <dsp:cNvSpPr/>
      </dsp:nvSpPr>
      <dsp:spPr>
        <a:xfrm rot="16200000">
          <a:off x="864" y="2435"/>
          <a:ext cx="3359869" cy="3359869"/>
        </a:xfrm>
        <a:prstGeom prst="downArrow">
          <a:avLst>
            <a:gd name="adj1" fmla="val 50000"/>
            <a:gd name="adj2" fmla="val 35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Calculate the total payload carried by boosters from NASA</a:t>
          </a:r>
        </a:p>
      </dsp:txBody>
      <dsp:txXfrm rot="5400000">
        <a:off x="865" y="842401"/>
        <a:ext cx="2771892" cy="1679935"/>
      </dsp:txXfrm>
    </dsp:sp>
    <dsp:sp modelId="{F40EF209-EE61-4F01-A1E9-993A91C0FBFB}">
      <dsp:nvSpPr>
        <dsp:cNvPr id="0" name=""/>
        <dsp:cNvSpPr/>
      </dsp:nvSpPr>
      <dsp:spPr>
        <a:xfrm rot="5400000">
          <a:off x="7192965" y="2435"/>
          <a:ext cx="3359869" cy="3359869"/>
        </a:xfrm>
        <a:prstGeom prst="downArrow">
          <a:avLst>
            <a:gd name="adj1" fmla="val 50000"/>
            <a:gd name="adj2" fmla="val 35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Present your query result with a short explanation here</a:t>
          </a:r>
        </a:p>
      </dsp:txBody>
      <dsp:txXfrm rot="-5400000">
        <a:off x="7780943" y="842402"/>
        <a:ext cx="2771892" cy="167993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48476-87AC-41C3-B80D-4071E10D7E2C}">
      <dsp:nvSpPr>
        <dsp:cNvPr id="0" name=""/>
        <dsp:cNvSpPr/>
      </dsp:nvSpPr>
      <dsp:spPr>
        <a:xfrm>
          <a:off x="710" y="1000726"/>
          <a:ext cx="2326071" cy="2326071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Calculate the average payload mass carried by booster version F9 v1.1</a:t>
          </a:r>
        </a:p>
      </dsp:txBody>
      <dsp:txXfrm>
        <a:off x="341355" y="1341371"/>
        <a:ext cx="1644781" cy="1644781"/>
      </dsp:txXfrm>
    </dsp:sp>
    <dsp:sp modelId="{D7DE65D9-E82B-40AF-AA2A-6C7F239EE7C5}">
      <dsp:nvSpPr>
        <dsp:cNvPr id="0" name=""/>
        <dsp:cNvSpPr/>
      </dsp:nvSpPr>
      <dsp:spPr>
        <a:xfrm rot="5400000">
          <a:off x="2518682" y="1855557"/>
          <a:ext cx="814125" cy="616409"/>
        </a:xfrm>
        <a:prstGeom prst="triangl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3CB1A5-EEA0-4664-BB9A-576D9E05DE8C}">
      <dsp:nvSpPr>
        <dsp:cNvPr id="0" name=""/>
        <dsp:cNvSpPr/>
      </dsp:nvSpPr>
      <dsp:spPr>
        <a:xfrm>
          <a:off x="3489817" y="1000726"/>
          <a:ext cx="2326071" cy="2326071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Present your query result with a short explanation here</a:t>
          </a:r>
        </a:p>
      </dsp:txBody>
      <dsp:txXfrm>
        <a:off x="3830462" y="1341371"/>
        <a:ext cx="1644781" cy="164478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DDAF4-96D2-4767-B726-902296EAA7AE}">
      <dsp:nvSpPr>
        <dsp:cNvPr id="0" name=""/>
        <dsp:cNvSpPr/>
      </dsp:nvSpPr>
      <dsp:spPr>
        <a:xfrm>
          <a:off x="0" y="74954"/>
          <a:ext cx="5728344" cy="233766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List the names of boosters which have successfully landed on drone ship and had payload mass greater than 4000 but less than 6000</a:t>
          </a:r>
        </a:p>
      </dsp:txBody>
      <dsp:txXfrm>
        <a:off x="114115" y="189069"/>
        <a:ext cx="5500114" cy="2109430"/>
      </dsp:txXfrm>
    </dsp:sp>
    <dsp:sp modelId="{4C7DB28C-429E-45D7-809E-ED1D59E6E67D}">
      <dsp:nvSpPr>
        <dsp:cNvPr id="0" name=""/>
        <dsp:cNvSpPr/>
      </dsp:nvSpPr>
      <dsp:spPr>
        <a:xfrm>
          <a:off x="0" y="2490375"/>
          <a:ext cx="5728344" cy="233766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-3878375"/>
                <a:satOff val="-8771"/>
                <a:lumOff val="-5686"/>
                <a:alphaOff val="0"/>
                <a:tint val="98000"/>
                <a:lumMod val="102000"/>
              </a:schemeClr>
              <a:schemeClr val="accent2">
                <a:hueOff val="-3878375"/>
                <a:satOff val="-8771"/>
                <a:lumOff val="-5686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Present your query result with a short explanation here</a:t>
          </a:r>
        </a:p>
      </dsp:txBody>
      <dsp:txXfrm>
        <a:off x="114115" y="2604490"/>
        <a:ext cx="5500114" cy="21094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6DFC14-F15C-428C-8DC0-5EEAA06AE507}">
      <dsp:nvSpPr>
        <dsp:cNvPr id="0" name=""/>
        <dsp:cNvSpPr/>
      </dsp:nvSpPr>
      <dsp:spPr>
        <a:xfrm>
          <a:off x="1288" y="510023"/>
          <a:ext cx="4689388" cy="234469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Summary of methodologies</a:t>
          </a:r>
        </a:p>
      </dsp:txBody>
      <dsp:txXfrm>
        <a:off x="69962" y="578697"/>
        <a:ext cx="4552040" cy="2207346"/>
      </dsp:txXfrm>
    </dsp:sp>
    <dsp:sp modelId="{2FFDDCFC-47F7-42FF-97C7-78440AD87C9B}">
      <dsp:nvSpPr>
        <dsp:cNvPr id="0" name=""/>
        <dsp:cNvSpPr/>
      </dsp:nvSpPr>
      <dsp:spPr>
        <a:xfrm>
          <a:off x="5863023" y="510023"/>
          <a:ext cx="4689388" cy="234469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Summary of all results</a:t>
          </a:r>
        </a:p>
      </dsp:txBody>
      <dsp:txXfrm>
        <a:off x="5931697" y="578697"/>
        <a:ext cx="4552040" cy="220734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4B958-F05C-4B60-8BB3-915DBC16F7D9}">
      <dsp:nvSpPr>
        <dsp:cNvPr id="0" name=""/>
        <dsp:cNvSpPr/>
      </dsp:nvSpPr>
      <dsp:spPr>
        <a:xfrm>
          <a:off x="2415271" y="12907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2DB11B-54BF-4C97-ACA3-82BDF79F91FA}">
      <dsp:nvSpPr>
        <dsp:cNvPr id="0" name=""/>
        <dsp:cNvSpPr/>
      </dsp:nvSpPr>
      <dsp:spPr>
        <a:xfrm>
          <a:off x="2832084" y="42972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CECD0-52CC-4770-9582-3AEAB4A71CFB}">
      <dsp:nvSpPr>
        <dsp:cNvPr id="0" name=""/>
        <dsp:cNvSpPr/>
      </dsp:nvSpPr>
      <dsp:spPr>
        <a:xfrm>
          <a:off x="1790053" y="257790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Calculate the total number of successful and failure mission outcomes</a:t>
          </a:r>
        </a:p>
      </dsp:txBody>
      <dsp:txXfrm>
        <a:off x="1790053" y="2577908"/>
        <a:ext cx="3206250" cy="720000"/>
      </dsp:txXfrm>
    </dsp:sp>
    <dsp:sp modelId="{7C4F9B66-C318-4040-9914-DF9465BAD989}">
      <dsp:nvSpPr>
        <dsp:cNvPr id="0" name=""/>
        <dsp:cNvSpPr/>
      </dsp:nvSpPr>
      <dsp:spPr>
        <a:xfrm>
          <a:off x="6182615" y="12907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00D131-F43E-44BE-9F57-23CC9FAB69D6}">
      <dsp:nvSpPr>
        <dsp:cNvPr id="0" name=""/>
        <dsp:cNvSpPr/>
      </dsp:nvSpPr>
      <dsp:spPr>
        <a:xfrm>
          <a:off x="6599428" y="429720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7B6D05-6F20-4205-AF9B-519D63C22372}">
      <dsp:nvSpPr>
        <dsp:cNvPr id="0" name=""/>
        <dsp:cNvSpPr/>
      </dsp:nvSpPr>
      <dsp:spPr>
        <a:xfrm>
          <a:off x="5557396" y="257790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Present your query result with a short explanation here</a:t>
          </a:r>
        </a:p>
      </dsp:txBody>
      <dsp:txXfrm>
        <a:off x="5557396" y="2577908"/>
        <a:ext cx="3206250" cy="72000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0CB7F-1F77-4BE1-A339-45847B4BDCF4}">
      <dsp:nvSpPr>
        <dsp:cNvPr id="0" name=""/>
        <dsp:cNvSpPr/>
      </dsp:nvSpPr>
      <dsp:spPr>
        <a:xfrm>
          <a:off x="2415271" y="12907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8F5D1-AB4D-4783-A7C6-695BD33F9709}">
      <dsp:nvSpPr>
        <dsp:cNvPr id="0" name=""/>
        <dsp:cNvSpPr/>
      </dsp:nvSpPr>
      <dsp:spPr>
        <a:xfrm>
          <a:off x="2832084" y="42972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1E9F7-A999-4DB0-AB2B-A3764B359B96}">
      <dsp:nvSpPr>
        <dsp:cNvPr id="0" name=""/>
        <dsp:cNvSpPr/>
      </dsp:nvSpPr>
      <dsp:spPr>
        <a:xfrm>
          <a:off x="1790053" y="257790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List the names of the booster which have carried the maximum payload mass</a:t>
          </a:r>
        </a:p>
      </dsp:txBody>
      <dsp:txXfrm>
        <a:off x="1790053" y="2577908"/>
        <a:ext cx="3206250" cy="720000"/>
      </dsp:txXfrm>
    </dsp:sp>
    <dsp:sp modelId="{C61BC66A-A933-413A-8343-6F9473103591}">
      <dsp:nvSpPr>
        <dsp:cNvPr id="0" name=""/>
        <dsp:cNvSpPr/>
      </dsp:nvSpPr>
      <dsp:spPr>
        <a:xfrm>
          <a:off x="6182615" y="12907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BE7D33-5D24-4550-A69B-399C3F770473}">
      <dsp:nvSpPr>
        <dsp:cNvPr id="0" name=""/>
        <dsp:cNvSpPr/>
      </dsp:nvSpPr>
      <dsp:spPr>
        <a:xfrm>
          <a:off x="6599428" y="429720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7B5B1-8AAE-4131-A042-E9BD78AD53E5}">
      <dsp:nvSpPr>
        <dsp:cNvPr id="0" name=""/>
        <dsp:cNvSpPr/>
      </dsp:nvSpPr>
      <dsp:spPr>
        <a:xfrm>
          <a:off x="5557396" y="257790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Present your query result with a short explanation here</a:t>
          </a:r>
        </a:p>
      </dsp:txBody>
      <dsp:txXfrm>
        <a:off x="5557396" y="2577908"/>
        <a:ext cx="3206250" cy="72000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364B32-E71F-4017-A976-7A26FF1D09F8}">
      <dsp:nvSpPr>
        <dsp:cNvPr id="0" name=""/>
        <dsp:cNvSpPr/>
      </dsp:nvSpPr>
      <dsp:spPr>
        <a:xfrm>
          <a:off x="1288" y="8007"/>
          <a:ext cx="4521910" cy="287141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4D6071-3C7E-432C-999F-81E4CBFD5177}">
      <dsp:nvSpPr>
        <dsp:cNvPr id="0" name=""/>
        <dsp:cNvSpPr/>
      </dsp:nvSpPr>
      <dsp:spPr>
        <a:xfrm>
          <a:off x="503722" y="485320"/>
          <a:ext cx="4521910" cy="2871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List the failed landing_outcomes in drone ship, their booster versions, and launch site names for in year 2015</a:t>
          </a:r>
        </a:p>
      </dsp:txBody>
      <dsp:txXfrm>
        <a:off x="587823" y="569421"/>
        <a:ext cx="4353708" cy="2703210"/>
      </dsp:txXfrm>
    </dsp:sp>
    <dsp:sp modelId="{D517B293-3C2C-4E32-A48F-FC35DA2B9615}">
      <dsp:nvSpPr>
        <dsp:cNvPr id="0" name=""/>
        <dsp:cNvSpPr/>
      </dsp:nvSpPr>
      <dsp:spPr>
        <a:xfrm>
          <a:off x="5528067" y="8007"/>
          <a:ext cx="4521910" cy="287141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AEE561-28B4-41DC-BAA0-54186C8CAA12}">
      <dsp:nvSpPr>
        <dsp:cNvPr id="0" name=""/>
        <dsp:cNvSpPr/>
      </dsp:nvSpPr>
      <dsp:spPr>
        <a:xfrm>
          <a:off x="6030501" y="485320"/>
          <a:ext cx="4521910" cy="2871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Present your query result with a short explanation here</a:t>
          </a:r>
        </a:p>
      </dsp:txBody>
      <dsp:txXfrm>
        <a:off x="6114602" y="569421"/>
        <a:ext cx="4353708" cy="270321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F90A8F-A9DA-4F5E-BEA2-60F09687D98C}">
      <dsp:nvSpPr>
        <dsp:cNvPr id="0" name=""/>
        <dsp:cNvSpPr/>
      </dsp:nvSpPr>
      <dsp:spPr>
        <a:xfrm>
          <a:off x="2110740" y="1034"/>
          <a:ext cx="8442960" cy="106049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17" tIns="269366" rIns="163817" bIns="26936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Replace &lt;Folium map screenshot 1&gt; title with an appropriate title</a:t>
          </a:r>
        </a:p>
      </dsp:txBody>
      <dsp:txXfrm>
        <a:off x="2110740" y="1034"/>
        <a:ext cx="8442960" cy="1060495"/>
      </dsp:txXfrm>
    </dsp:sp>
    <dsp:sp modelId="{549C6B63-9281-455E-A69F-DA3396D42EEB}">
      <dsp:nvSpPr>
        <dsp:cNvPr id="0" name=""/>
        <dsp:cNvSpPr/>
      </dsp:nvSpPr>
      <dsp:spPr>
        <a:xfrm>
          <a:off x="0" y="1034"/>
          <a:ext cx="2110740" cy="10604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1693" tIns="104753" rIns="111693" bIns="10475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Replace</a:t>
          </a:r>
        </a:p>
      </dsp:txBody>
      <dsp:txXfrm>
        <a:off x="0" y="1034"/>
        <a:ext cx="2110740" cy="1060495"/>
      </dsp:txXfrm>
    </dsp:sp>
    <dsp:sp modelId="{902B6B53-2993-4FBF-9DC0-52B130B016D0}">
      <dsp:nvSpPr>
        <dsp:cNvPr id="0" name=""/>
        <dsp:cNvSpPr/>
      </dsp:nvSpPr>
      <dsp:spPr>
        <a:xfrm>
          <a:off x="2110740" y="1125160"/>
          <a:ext cx="8442960" cy="1060495"/>
        </a:xfrm>
        <a:prstGeom prst="rect">
          <a:avLst/>
        </a:prstGeom>
        <a:solidFill>
          <a:schemeClr val="accent5">
            <a:tint val="40000"/>
            <a:alpha val="90000"/>
            <a:hueOff val="10565179"/>
            <a:satOff val="-809"/>
            <a:lumOff val="-258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10565179"/>
              <a:satOff val="-809"/>
              <a:lumOff val="-2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17" tIns="269366" rIns="163817" bIns="26936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Explore the generated folium map and make a proper screenshot to include all launch sites’ location markers on a global map</a:t>
          </a:r>
        </a:p>
      </dsp:txBody>
      <dsp:txXfrm>
        <a:off x="2110740" y="1125160"/>
        <a:ext cx="8442960" cy="1060495"/>
      </dsp:txXfrm>
    </dsp:sp>
    <dsp:sp modelId="{99E21B37-3EF5-48FF-A895-37723AF607D6}">
      <dsp:nvSpPr>
        <dsp:cNvPr id="0" name=""/>
        <dsp:cNvSpPr/>
      </dsp:nvSpPr>
      <dsp:spPr>
        <a:xfrm>
          <a:off x="0" y="1125160"/>
          <a:ext cx="2110740" cy="1060495"/>
        </a:xfrm>
        <a:prstGeom prst="rect">
          <a:avLst/>
        </a:prstGeom>
        <a:solidFill>
          <a:schemeClr val="accent5">
            <a:hueOff val="10398092"/>
            <a:satOff val="-284"/>
            <a:lumOff val="-1569"/>
            <a:alphaOff val="0"/>
          </a:schemeClr>
        </a:solidFill>
        <a:ln w="15875" cap="rnd" cmpd="sng" algn="ctr">
          <a:solidFill>
            <a:schemeClr val="accent5">
              <a:hueOff val="10398092"/>
              <a:satOff val="-284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1693" tIns="104753" rIns="111693" bIns="10475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Explore</a:t>
          </a:r>
        </a:p>
      </dsp:txBody>
      <dsp:txXfrm>
        <a:off x="0" y="1125160"/>
        <a:ext cx="2110740" cy="1060495"/>
      </dsp:txXfrm>
    </dsp:sp>
    <dsp:sp modelId="{5A58428B-5B90-4FA5-B1D2-D99E24E01167}">
      <dsp:nvSpPr>
        <dsp:cNvPr id="0" name=""/>
        <dsp:cNvSpPr/>
      </dsp:nvSpPr>
      <dsp:spPr>
        <a:xfrm>
          <a:off x="2110740" y="2249285"/>
          <a:ext cx="8442960" cy="1060495"/>
        </a:xfrm>
        <a:prstGeom prst="rect">
          <a:avLst/>
        </a:prstGeom>
        <a:solidFill>
          <a:schemeClr val="accent5">
            <a:tint val="40000"/>
            <a:alpha val="90000"/>
            <a:hueOff val="21130358"/>
            <a:satOff val="-1619"/>
            <a:lumOff val="-515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21130358"/>
              <a:satOff val="-1619"/>
              <a:lumOff val="-5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17" tIns="269366" rIns="163817" bIns="26936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Explain the important elements and findings on the screenshot</a:t>
          </a:r>
        </a:p>
      </dsp:txBody>
      <dsp:txXfrm>
        <a:off x="2110740" y="2249285"/>
        <a:ext cx="8442960" cy="1060495"/>
      </dsp:txXfrm>
    </dsp:sp>
    <dsp:sp modelId="{E1A78D8A-BBB8-458A-A8A5-A782F01AA51B}">
      <dsp:nvSpPr>
        <dsp:cNvPr id="0" name=""/>
        <dsp:cNvSpPr/>
      </dsp:nvSpPr>
      <dsp:spPr>
        <a:xfrm>
          <a:off x="0" y="2249285"/>
          <a:ext cx="2110740" cy="1060495"/>
        </a:xfrm>
        <a:prstGeom prst="rect">
          <a:avLst/>
        </a:prstGeom>
        <a:solidFill>
          <a:schemeClr val="accent5">
            <a:hueOff val="20796183"/>
            <a:satOff val="-568"/>
            <a:lumOff val="-3138"/>
            <a:alphaOff val="0"/>
          </a:schemeClr>
        </a:solidFill>
        <a:ln w="15875" cap="rnd" cmpd="sng" algn="ctr">
          <a:solidFill>
            <a:schemeClr val="accent5">
              <a:hueOff val="20796183"/>
              <a:satOff val="-568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1693" tIns="104753" rIns="111693" bIns="10475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Explain</a:t>
          </a:r>
        </a:p>
      </dsp:txBody>
      <dsp:txXfrm>
        <a:off x="0" y="2249285"/>
        <a:ext cx="2110740" cy="106049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6B28A9-2D12-4038-A44F-3B7D0ABDA59E}">
      <dsp:nvSpPr>
        <dsp:cNvPr id="0" name=""/>
        <dsp:cNvSpPr/>
      </dsp:nvSpPr>
      <dsp:spPr>
        <a:xfrm>
          <a:off x="2110740" y="1034"/>
          <a:ext cx="8442960" cy="106049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17" tIns="269366" rIns="163817" bIns="26936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Replace &lt;Folium map screenshot 2&gt; title with an appropriate title</a:t>
          </a:r>
        </a:p>
      </dsp:txBody>
      <dsp:txXfrm>
        <a:off x="2110740" y="1034"/>
        <a:ext cx="8442960" cy="1060495"/>
      </dsp:txXfrm>
    </dsp:sp>
    <dsp:sp modelId="{9A0B9777-27BD-4139-99A4-087F899BBAE2}">
      <dsp:nvSpPr>
        <dsp:cNvPr id="0" name=""/>
        <dsp:cNvSpPr/>
      </dsp:nvSpPr>
      <dsp:spPr>
        <a:xfrm>
          <a:off x="0" y="1034"/>
          <a:ext cx="2110740" cy="10604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1693" tIns="104753" rIns="111693" bIns="10475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Replace</a:t>
          </a:r>
        </a:p>
      </dsp:txBody>
      <dsp:txXfrm>
        <a:off x="0" y="1034"/>
        <a:ext cx="2110740" cy="1060495"/>
      </dsp:txXfrm>
    </dsp:sp>
    <dsp:sp modelId="{4FCD9931-9A1B-46FB-8780-99CA58E74C90}">
      <dsp:nvSpPr>
        <dsp:cNvPr id="0" name=""/>
        <dsp:cNvSpPr/>
      </dsp:nvSpPr>
      <dsp:spPr>
        <a:xfrm>
          <a:off x="2110740" y="1125160"/>
          <a:ext cx="8442960" cy="1060495"/>
        </a:xfrm>
        <a:prstGeom prst="rect">
          <a:avLst/>
        </a:prstGeom>
        <a:solidFill>
          <a:schemeClr val="accent2">
            <a:tint val="40000"/>
            <a:alpha val="90000"/>
            <a:hueOff val="-1618612"/>
            <a:satOff val="-5766"/>
            <a:lumOff val="-695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1618612"/>
              <a:satOff val="-5766"/>
              <a:lumOff val="-6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17" tIns="269366" rIns="163817" bIns="26936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Explore the folium map and make a proper screenshot to show the color-labeled launch outcomes on the map</a:t>
          </a:r>
        </a:p>
      </dsp:txBody>
      <dsp:txXfrm>
        <a:off x="2110740" y="1125160"/>
        <a:ext cx="8442960" cy="1060495"/>
      </dsp:txXfrm>
    </dsp:sp>
    <dsp:sp modelId="{96413438-EF44-4C8B-A1B3-C26F2376DBB5}">
      <dsp:nvSpPr>
        <dsp:cNvPr id="0" name=""/>
        <dsp:cNvSpPr/>
      </dsp:nvSpPr>
      <dsp:spPr>
        <a:xfrm>
          <a:off x="0" y="1125160"/>
          <a:ext cx="2110740" cy="1060495"/>
        </a:xfrm>
        <a:prstGeom prst="rect">
          <a:avLst/>
        </a:prstGeom>
        <a:solidFill>
          <a:schemeClr val="accent2">
            <a:hueOff val="-1939188"/>
            <a:satOff val="-4386"/>
            <a:lumOff val="-2843"/>
            <a:alphaOff val="0"/>
          </a:schemeClr>
        </a:solidFill>
        <a:ln w="15875" cap="rnd" cmpd="sng" algn="ctr">
          <a:solidFill>
            <a:schemeClr val="accent2">
              <a:hueOff val="-1939188"/>
              <a:satOff val="-4386"/>
              <a:lumOff val="-2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1693" tIns="104753" rIns="111693" bIns="10475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Explore</a:t>
          </a:r>
        </a:p>
      </dsp:txBody>
      <dsp:txXfrm>
        <a:off x="0" y="1125160"/>
        <a:ext cx="2110740" cy="1060495"/>
      </dsp:txXfrm>
    </dsp:sp>
    <dsp:sp modelId="{C2DCFC90-743C-4916-BF95-935955BC2D92}">
      <dsp:nvSpPr>
        <dsp:cNvPr id="0" name=""/>
        <dsp:cNvSpPr/>
      </dsp:nvSpPr>
      <dsp:spPr>
        <a:xfrm>
          <a:off x="2110740" y="2249285"/>
          <a:ext cx="8442960" cy="1060495"/>
        </a:xfrm>
        <a:prstGeom prst="rect">
          <a:avLst/>
        </a:prstGeom>
        <a:solidFill>
          <a:schemeClr val="accent2">
            <a:tint val="40000"/>
            <a:alpha val="90000"/>
            <a:hueOff val="-3237223"/>
            <a:satOff val="-11531"/>
            <a:lumOff val="-139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3237223"/>
              <a:satOff val="-11531"/>
              <a:lumOff val="-13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17" tIns="269366" rIns="163817" bIns="26936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Explain the important elements and findings on the screenshot</a:t>
          </a:r>
        </a:p>
      </dsp:txBody>
      <dsp:txXfrm>
        <a:off x="2110740" y="2249285"/>
        <a:ext cx="8442960" cy="1060495"/>
      </dsp:txXfrm>
    </dsp:sp>
    <dsp:sp modelId="{14DD3053-C907-49CD-909C-6E65D1574C28}">
      <dsp:nvSpPr>
        <dsp:cNvPr id="0" name=""/>
        <dsp:cNvSpPr/>
      </dsp:nvSpPr>
      <dsp:spPr>
        <a:xfrm>
          <a:off x="0" y="2249285"/>
          <a:ext cx="2110740" cy="1060495"/>
        </a:xfrm>
        <a:prstGeom prst="rect">
          <a:avLst/>
        </a:prstGeom>
        <a:solidFill>
          <a:schemeClr val="accent2">
            <a:hueOff val="-3878375"/>
            <a:satOff val="-8771"/>
            <a:lumOff val="-5686"/>
            <a:alphaOff val="0"/>
          </a:schemeClr>
        </a:solidFill>
        <a:ln w="15875" cap="rnd" cmpd="sng" algn="ctr">
          <a:solidFill>
            <a:schemeClr val="accent2">
              <a:hueOff val="-3878375"/>
              <a:satOff val="-8771"/>
              <a:lumOff val="-5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1693" tIns="104753" rIns="111693" bIns="10475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Explain</a:t>
          </a:r>
        </a:p>
      </dsp:txBody>
      <dsp:txXfrm>
        <a:off x="0" y="2249285"/>
        <a:ext cx="2110740" cy="1060495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A2429-D3A3-403F-90AA-35099A53EABF}">
      <dsp:nvSpPr>
        <dsp:cNvPr id="0" name=""/>
        <dsp:cNvSpPr/>
      </dsp:nvSpPr>
      <dsp:spPr>
        <a:xfrm>
          <a:off x="2365068" y="17370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35642D-F834-4547-971C-F9F43B0BEBD2}">
      <dsp:nvSpPr>
        <dsp:cNvPr id="0" name=""/>
        <dsp:cNvSpPr/>
      </dsp:nvSpPr>
      <dsp:spPr>
        <a:xfrm>
          <a:off x="2789193" y="441495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55BC8-A774-420D-8AB5-3ECBD85EB012}">
      <dsp:nvSpPr>
        <dsp:cNvPr id="0" name=""/>
        <dsp:cNvSpPr/>
      </dsp:nvSpPr>
      <dsp:spPr>
        <a:xfrm>
          <a:off x="1728881" y="262737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Visualize the built model accuracy for all built classification models, in a bar chart</a:t>
          </a:r>
        </a:p>
      </dsp:txBody>
      <dsp:txXfrm>
        <a:off x="1728881" y="2627370"/>
        <a:ext cx="3262500" cy="720000"/>
      </dsp:txXfrm>
    </dsp:sp>
    <dsp:sp modelId="{1BE0B0A6-EC7B-4156-855D-125C2D893CFB}">
      <dsp:nvSpPr>
        <dsp:cNvPr id="0" name=""/>
        <dsp:cNvSpPr/>
      </dsp:nvSpPr>
      <dsp:spPr>
        <a:xfrm>
          <a:off x="6198506" y="17370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1E0FE-2413-44B7-A97D-A4833BB01204}">
      <dsp:nvSpPr>
        <dsp:cNvPr id="0" name=""/>
        <dsp:cNvSpPr/>
      </dsp:nvSpPr>
      <dsp:spPr>
        <a:xfrm>
          <a:off x="6622631" y="441495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6F9BC-C603-482D-AFC0-D412A7218E43}">
      <dsp:nvSpPr>
        <dsp:cNvPr id="0" name=""/>
        <dsp:cNvSpPr/>
      </dsp:nvSpPr>
      <dsp:spPr>
        <a:xfrm>
          <a:off x="5562318" y="262737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Find which model has the highest classification accuracy</a:t>
          </a:r>
        </a:p>
      </dsp:txBody>
      <dsp:txXfrm>
        <a:off x="5562318" y="2627370"/>
        <a:ext cx="3262500" cy="72000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FCA0C-267A-48FB-8764-045AD25F3F2E}">
      <dsp:nvSpPr>
        <dsp:cNvPr id="0" name=""/>
        <dsp:cNvSpPr/>
      </dsp:nvSpPr>
      <dsp:spPr>
        <a:xfrm>
          <a:off x="5153" y="1203125"/>
          <a:ext cx="1597483" cy="95849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Point 1</a:t>
          </a:r>
        </a:p>
      </dsp:txBody>
      <dsp:txXfrm>
        <a:off x="33226" y="1231198"/>
        <a:ext cx="1541337" cy="902344"/>
      </dsp:txXfrm>
    </dsp:sp>
    <dsp:sp modelId="{05B98F22-9301-4B36-9964-DA12A164B082}">
      <dsp:nvSpPr>
        <dsp:cNvPr id="0" name=""/>
        <dsp:cNvSpPr/>
      </dsp:nvSpPr>
      <dsp:spPr>
        <a:xfrm>
          <a:off x="1762385" y="1484282"/>
          <a:ext cx="338666" cy="396176"/>
        </a:xfrm>
        <a:prstGeom prst="rightArrow">
          <a:avLst>
            <a:gd name="adj1" fmla="val 60000"/>
            <a:gd name="adj2" fmla="val 50000"/>
          </a:avLst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762385" y="1563517"/>
        <a:ext cx="237066" cy="237706"/>
      </dsp:txXfrm>
    </dsp:sp>
    <dsp:sp modelId="{E8C2BFAD-9229-44B3-B758-AC0DC393C5FA}">
      <dsp:nvSpPr>
        <dsp:cNvPr id="0" name=""/>
        <dsp:cNvSpPr/>
      </dsp:nvSpPr>
      <dsp:spPr>
        <a:xfrm>
          <a:off x="2241630" y="1203125"/>
          <a:ext cx="1597483" cy="95849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5">
                <a:hueOff val="5199046"/>
                <a:satOff val="-142"/>
                <a:lumOff val="-785"/>
                <a:alphaOff val="0"/>
                <a:tint val="98000"/>
                <a:lumMod val="102000"/>
              </a:schemeClr>
              <a:schemeClr val="accent5">
                <a:hueOff val="5199046"/>
                <a:satOff val="-142"/>
                <a:lumOff val="-785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Point 2</a:t>
          </a:r>
        </a:p>
      </dsp:txBody>
      <dsp:txXfrm>
        <a:off x="2269703" y="1231198"/>
        <a:ext cx="1541337" cy="902344"/>
      </dsp:txXfrm>
    </dsp:sp>
    <dsp:sp modelId="{94F51778-474E-4F3E-9784-EB5DEBE79817}">
      <dsp:nvSpPr>
        <dsp:cNvPr id="0" name=""/>
        <dsp:cNvSpPr/>
      </dsp:nvSpPr>
      <dsp:spPr>
        <a:xfrm>
          <a:off x="3998862" y="1484282"/>
          <a:ext cx="338666" cy="396176"/>
        </a:xfrm>
        <a:prstGeom prst="rightArrow">
          <a:avLst>
            <a:gd name="adj1" fmla="val 60000"/>
            <a:gd name="adj2" fmla="val 50000"/>
          </a:avLst>
        </a:prstGeom>
        <a:blipFill rotWithShape="1">
          <a:blip xmlns:r="http://schemas.openxmlformats.org/officeDocument/2006/relationships" r:embed="rId1">
            <a:duotone>
              <a:schemeClr val="accent5">
                <a:hueOff val="6932061"/>
                <a:satOff val="-189"/>
                <a:lumOff val="-1046"/>
                <a:alphaOff val="0"/>
                <a:tint val="98000"/>
                <a:lumMod val="102000"/>
              </a:schemeClr>
              <a:schemeClr val="accent5">
                <a:hueOff val="6932061"/>
                <a:satOff val="-189"/>
                <a:lumOff val="-1046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998862" y="1563517"/>
        <a:ext cx="237066" cy="237706"/>
      </dsp:txXfrm>
    </dsp:sp>
    <dsp:sp modelId="{3A7B1B02-57D0-4A91-9E18-F693B7321E21}">
      <dsp:nvSpPr>
        <dsp:cNvPr id="0" name=""/>
        <dsp:cNvSpPr/>
      </dsp:nvSpPr>
      <dsp:spPr>
        <a:xfrm>
          <a:off x="4478108" y="1203125"/>
          <a:ext cx="1597483" cy="95849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5">
                <a:hueOff val="10398092"/>
                <a:satOff val="-284"/>
                <a:lumOff val="-1569"/>
                <a:alphaOff val="0"/>
                <a:tint val="98000"/>
                <a:lumMod val="102000"/>
              </a:schemeClr>
              <a:schemeClr val="accent5">
                <a:hueOff val="10398092"/>
                <a:satOff val="-284"/>
                <a:lumOff val="-1569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Point 3</a:t>
          </a:r>
        </a:p>
      </dsp:txBody>
      <dsp:txXfrm>
        <a:off x="4506181" y="1231198"/>
        <a:ext cx="1541337" cy="902344"/>
      </dsp:txXfrm>
    </dsp:sp>
    <dsp:sp modelId="{2C4D828E-892C-4CC1-9C55-8949B2D187FB}">
      <dsp:nvSpPr>
        <dsp:cNvPr id="0" name=""/>
        <dsp:cNvSpPr/>
      </dsp:nvSpPr>
      <dsp:spPr>
        <a:xfrm>
          <a:off x="6235340" y="1484282"/>
          <a:ext cx="338666" cy="396176"/>
        </a:xfrm>
        <a:prstGeom prst="rightArrow">
          <a:avLst>
            <a:gd name="adj1" fmla="val 60000"/>
            <a:gd name="adj2" fmla="val 50000"/>
          </a:avLst>
        </a:prstGeom>
        <a:blipFill rotWithShape="1">
          <a:blip xmlns:r="http://schemas.openxmlformats.org/officeDocument/2006/relationships" r:embed="rId1">
            <a:duotone>
              <a:schemeClr val="accent5">
                <a:hueOff val="13864123"/>
                <a:satOff val="-379"/>
                <a:lumOff val="-2092"/>
                <a:alphaOff val="0"/>
                <a:tint val="98000"/>
                <a:lumMod val="102000"/>
              </a:schemeClr>
              <a:schemeClr val="accent5">
                <a:hueOff val="13864123"/>
                <a:satOff val="-379"/>
                <a:lumOff val="-2092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235340" y="1563517"/>
        <a:ext cx="237066" cy="237706"/>
      </dsp:txXfrm>
    </dsp:sp>
    <dsp:sp modelId="{B64005CE-D02F-4631-AA13-8F61A713F279}">
      <dsp:nvSpPr>
        <dsp:cNvPr id="0" name=""/>
        <dsp:cNvSpPr/>
      </dsp:nvSpPr>
      <dsp:spPr>
        <a:xfrm>
          <a:off x="6714585" y="1203125"/>
          <a:ext cx="1597483" cy="95849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5">
                <a:hueOff val="15597138"/>
                <a:satOff val="-426"/>
                <a:lumOff val="-2354"/>
                <a:alphaOff val="0"/>
                <a:tint val="98000"/>
                <a:lumMod val="102000"/>
              </a:schemeClr>
              <a:schemeClr val="accent5">
                <a:hueOff val="15597138"/>
                <a:satOff val="-426"/>
                <a:lumOff val="-2354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Point 4</a:t>
          </a:r>
        </a:p>
      </dsp:txBody>
      <dsp:txXfrm>
        <a:off x="6742658" y="1231198"/>
        <a:ext cx="1541337" cy="902344"/>
      </dsp:txXfrm>
    </dsp:sp>
    <dsp:sp modelId="{AF275811-4561-4A32-9027-5B4CE5C1097A}">
      <dsp:nvSpPr>
        <dsp:cNvPr id="0" name=""/>
        <dsp:cNvSpPr/>
      </dsp:nvSpPr>
      <dsp:spPr>
        <a:xfrm>
          <a:off x="8471817" y="1484282"/>
          <a:ext cx="338666" cy="396176"/>
        </a:xfrm>
        <a:prstGeom prst="rightArrow">
          <a:avLst>
            <a:gd name="adj1" fmla="val 60000"/>
            <a:gd name="adj2" fmla="val 50000"/>
          </a:avLst>
        </a:prstGeom>
        <a:blipFill rotWithShape="1">
          <a:blip xmlns:r="http://schemas.openxmlformats.org/officeDocument/2006/relationships" r:embed="rId1">
            <a:duotone>
              <a:schemeClr val="accent5">
                <a:hueOff val="20796183"/>
                <a:satOff val="-568"/>
                <a:lumOff val="-3138"/>
                <a:alphaOff val="0"/>
                <a:tint val="98000"/>
                <a:lumMod val="102000"/>
              </a:schemeClr>
              <a:schemeClr val="accent5">
                <a:hueOff val="20796183"/>
                <a:satOff val="-568"/>
                <a:lumOff val="-3138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8471817" y="1563517"/>
        <a:ext cx="237066" cy="237706"/>
      </dsp:txXfrm>
    </dsp:sp>
    <dsp:sp modelId="{2A898B33-7D55-4E46-A4DF-9DAB15024D0C}">
      <dsp:nvSpPr>
        <dsp:cNvPr id="0" name=""/>
        <dsp:cNvSpPr/>
      </dsp:nvSpPr>
      <dsp:spPr>
        <a:xfrm>
          <a:off x="8951062" y="1203125"/>
          <a:ext cx="1597483" cy="95849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5">
                <a:hueOff val="20796183"/>
                <a:satOff val="-568"/>
                <a:lumOff val="-3138"/>
                <a:alphaOff val="0"/>
                <a:tint val="98000"/>
                <a:lumMod val="102000"/>
              </a:schemeClr>
              <a:schemeClr val="accent5">
                <a:hueOff val="20796183"/>
                <a:satOff val="-568"/>
                <a:lumOff val="-3138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…</a:t>
          </a:r>
        </a:p>
      </dsp:txBody>
      <dsp:txXfrm>
        <a:off x="8979135" y="1231198"/>
        <a:ext cx="1541337" cy="9023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63ACEF-40B6-4D23-ABE7-878A61F1FB12}">
      <dsp:nvSpPr>
        <dsp:cNvPr id="0" name=""/>
        <dsp:cNvSpPr/>
      </dsp:nvSpPr>
      <dsp:spPr>
        <a:xfrm>
          <a:off x="2061" y="336710"/>
          <a:ext cx="4395657" cy="26373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Project background and context</a:t>
          </a:r>
        </a:p>
      </dsp:txBody>
      <dsp:txXfrm>
        <a:off x="79308" y="413957"/>
        <a:ext cx="4241163" cy="2482900"/>
      </dsp:txXfrm>
    </dsp:sp>
    <dsp:sp modelId="{7885FC84-972C-4247-A5C2-6DF9573F9723}">
      <dsp:nvSpPr>
        <dsp:cNvPr id="0" name=""/>
        <dsp:cNvSpPr/>
      </dsp:nvSpPr>
      <dsp:spPr>
        <a:xfrm>
          <a:off x="4784536" y="1110346"/>
          <a:ext cx="931879" cy="10901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900" kern="1200"/>
        </a:p>
      </dsp:txBody>
      <dsp:txXfrm>
        <a:off x="4784536" y="1328371"/>
        <a:ext cx="652315" cy="654073"/>
      </dsp:txXfrm>
    </dsp:sp>
    <dsp:sp modelId="{10FF41DF-A9FA-4D72-9443-090FC51EAF4B}">
      <dsp:nvSpPr>
        <dsp:cNvPr id="0" name=""/>
        <dsp:cNvSpPr/>
      </dsp:nvSpPr>
      <dsp:spPr>
        <a:xfrm>
          <a:off x="6155981" y="336710"/>
          <a:ext cx="4395657" cy="26373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Problems you want to find answers</a:t>
          </a:r>
        </a:p>
      </dsp:txBody>
      <dsp:txXfrm>
        <a:off x="6233228" y="413957"/>
        <a:ext cx="4241163" cy="24829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F50EB3-9319-44E1-A7BC-01810ED76AA6}">
      <dsp:nvSpPr>
        <dsp:cNvPr id="0" name=""/>
        <dsp:cNvSpPr/>
      </dsp:nvSpPr>
      <dsp:spPr>
        <a:xfrm>
          <a:off x="572984" y="124"/>
          <a:ext cx="6053250" cy="363195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614" tIns="311349" rIns="296614" bIns="311349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Executive Summary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Data collection methodology: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Describe how data was collected 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Perform data wrangling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Describe how data was processed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Perform exploratory data analysis (EDA) using visualization and SQL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Perform interactive visual analytics using Folium and Plotly Dash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Perform predictive analysis using classification models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How to build, tune, evaluate classification models</a:t>
          </a:r>
          <a:endParaRPr lang="en-US" sz="1600" kern="1200"/>
        </a:p>
      </dsp:txBody>
      <dsp:txXfrm>
        <a:off x="572984" y="124"/>
        <a:ext cx="6053250" cy="36319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A0C35-AB98-4CA4-9D4C-AEE146EAEF4D}">
      <dsp:nvSpPr>
        <dsp:cNvPr id="0" name=""/>
        <dsp:cNvSpPr/>
      </dsp:nvSpPr>
      <dsp:spPr>
        <a:xfrm>
          <a:off x="1766850" y="11516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13EA9-65EF-431E-80F6-D95CEB32680C}">
      <dsp:nvSpPr>
        <dsp:cNvPr id="0" name=""/>
        <dsp:cNvSpPr/>
      </dsp:nvSpPr>
      <dsp:spPr>
        <a:xfrm>
          <a:off x="578850" y="252957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Describe how data sets were collected. </a:t>
          </a:r>
          <a:endParaRPr lang="en-US" sz="1700" kern="1200"/>
        </a:p>
      </dsp:txBody>
      <dsp:txXfrm>
        <a:off x="578850" y="2529573"/>
        <a:ext cx="4320000" cy="720000"/>
      </dsp:txXfrm>
    </dsp:sp>
    <dsp:sp modelId="{010FCB41-E2A1-47DF-B3AD-2E683BCFB2B4}">
      <dsp:nvSpPr>
        <dsp:cNvPr id="0" name=""/>
        <dsp:cNvSpPr/>
      </dsp:nvSpPr>
      <dsp:spPr>
        <a:xfrm>
          <a:off x="6842850" y="115167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CDB15D-DA4E-4512-8658-5E19388182D1}">
      <dsp:nvSpPr>
        <dsp:cNvPr id="0" name=""/>
        <dsp:cNvSpPr/>
      </dsp:nvSpPr>
      <dsp:spPr>
        <a:xfrm>
          <a:off x="5654850" y="252957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You need to present your data collection process use key phrases and flowcharts</a:t>
          </a:r>
          <a:endParaRPr lang="en-US" sz="1700" kern="1200"/>
        </a:p>
      </dsp:txBody>
      <dsp:txXfrm>
        <a:off x="5654850" y="2529573"/>
        <a:ext cx="432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06269-4763-4596-870D-D56BCDF7C85F}">
      <dsp:nvSpPr>
        <dsp:cNvPr id="0" name=""/>
        <dsp:cNvSpPr/>
      </dsp:nvSpPr>
      <dsp:spPr>
        <a:xfrm>
          <a:off x="93971" y="1233080"/>
          <a:ext cx="898579" cy="8985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28943-6909-49EA-AF66-60B63D729435}">
      <dsp:nvSpPr>
        <dsp:cNvPr id="0" name=""/>
        <dsp:cNvSpPr/>
      </dsp:nvSpPr>
      <dsp:spPr>
        <a:xfrm>
          <a:off x="282673" y="1421782"/>
          <a:ext cx="521176" cy="5211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EDEBC-F3A8-4E6D-8DD6-BBAD59AA326C}">
      <dsp:nvSpPr>
        <dsp:cNvPr id="0" name=""/>
        <dsp:cNvSpPr/>
      </dsp:nvSpPr>
      <dsp:spPr>
        <a:xfrm>
          <a:off x="1185104" y="1233080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Describe how data were processed</a:t>
          </a:r>
        </a:p>
      </dsp:txBody>
      <dsp:txXfrm>
        <a:off x="1185104" y="1233080"/>
        <a:ext cx="2118080" cy="898579"/>
      </dsp:txXfrm>
    </dsp:sp>
    <dsp:sp modelId="{6B806EEC-E61C-4D07-9E1B-8724397B043B}">
      <dsp:nvSpPr>
        <dsp:cNvPr id="0" name=""/>
        <dsp:cNvSpPr/>
      </dsp:nvSpPr>
      <dsp:spPr>
        <a:xfrm>
          <a:off x="3672243" y="1233080"/>
          <a:ext cx="898579" cy="89857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4CE8D1-963D-4F7D-BCE0-5B00C3C3304D}">
      <dsp:nvSpPr>
        <dsp:cNvPr id="0" name=""/>
        <dsp:cNvSpPr/>
      </dsp:nvSpPr>
      <dsp:spPr>
        <a:xfrm>
          <a:off x="3860945" y="1421782"/>
          <a:ext cx="521176" cy="5211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FD6DA-4EDE-4AEA-BDC1-91C16ADE44E7}">
      <dsp:nvSpPr>
        <dsp:cNvPr id="0" name=""/>
        <dsp:cNvSpPr/>
      </dsp:nvSpPr>
      <dsp:spPr>
        <a:xfrm>
          <a:off x="4763376" y="1233080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You need to present your data wrangling process using key phrases and flowcharts</a:t>
          </a:r>
        </a:p>
      </dsp:txBody>
      <dsp:txXfrm>
        <a:off x="4763376" y="1233080"/>
        <a:ext cx="2118080" cy="898579"/>
      </dsp:txXfrm>
    </dsp:sp>
    <dsp:sp modelId="{0025BA16-983F-4F70-868F-55AD26134CCC}">
      <dsp:nvSpPr>
        <dsp:cNvPr id="0" name=""/>
        <dsp:cNvSpPr/>
      </dsp:nvSpPr>
      <dsp:spPr>
        <a:xfrm>
          <a:off x="7250515" y="1233080"/>
          <a:ext cx="898579" cy="89857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F92D7B-FFCF-4BFD-A05B-423D0365683B}">
      <dsp:nvSpPr>
        <dsp:cNvPr id="0" name=""/>
        <dsp:cNvSpPr/>
      </dsp:nvSpPr>
      <dsp:spPr>
        <a:xfrm>
          <a:off x="7439217" y="1421782"/>
          <a:ext cx="521176" cy="5211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A75FB-4A7D-4A32-9F6D-10BEC6B73E2C}">
      <dsp:nvSpPr>
        <dsp:cNvPr id="0" name=""/>
        <dsp:cNvSpPr/>
      </dsp:nvSpPr>
      <dsp:spPr>
        <a:xfrm>
          <a:off x="8341647" y="1233080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Add the GitHub URL of your completed data wrangling related notebooks, as an external reference and peer-review purpose</a:t>
          </a:r>
        </a:p>
      </dsp:txBody>
      <dsp:txXfrm>
        <a:off x="8341647" y="1233080"/>
        <a:ext cx="2118080" cy="89857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F0D4D-FD46-4871-B755-3837BA372AC0}">
      <dsp:nvSpPr>
        <dsp:cNvPr id="0" name=""/>
        <dsp:cNvSpPr/>
      </dsp:nvSpPr>
      <dsp:spPr>
        <a:xfrm>
          <a:off x="496180" y="1022506"/>
          <a:ext cx="1265803" cy="12658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F34C0C-5415-44D6-9DB2-9F45D1C7037C}">
      <dsp:nvSpPr>
        <dsp:cNvPr id="0" name=""/>
        <dsp:cNvSpPr/>
      </dsp:nvSpPr>
      <dsp:spPr>
        <a:xfrm>
          <a:off x="761998" y="1288324"/>
          <a:ext cx="734166" cy="7341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6C475F-4F9C-41E9-98CC-EBBE916F3AAC}">
      <dsp:nvSpPr>
        <dsp:cNvPr id="0" name=""/>
        <dsp:cNvSpPr/>
      </dsp:nvSpPr>
      <dsp:spPr>
        <a:xfrm>
          <a:off x="2033227" y="1022506"/>
          <a:ext cx="2983680" cy="1265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Using bullet point format, summarize the SQL queries you performed</a:t>
          </a:r>
        </a:p>
      </dsp:txBody>
      <dsp:txXfrm>
        <a:off x="2033227" y="1022506"/>
        <a:ext cx="2983680" cy="1265803"/>
      </dsp:txXfrm>
    </dsp:sp>
    <dsp:sp modelId="{C22C023B-6283-421B-B497-EB1D5FBA6C8F}">
      <dsp:nvSpPr>
        <dsp:cNvPr id="0" name=""/>
        <dsp:cNvSpPr/>
      </dsp:nvSpPr>
      <dsp:spPr>
        <a:xfrm>
          <a:off x="5536791" y="1022506"/>
          <a:ext cx="1265803" cy="12658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45EB71-AAC4-4BF6-B042-A4D7EF0B9375}">
      <dsp:nvSpPr>
        <dsp:cNvPr id="0" name=""/>
        <dsp:cNvSpPr/>
      </dsp:nvSpPr>
      <dsp:spPr>
        <a:xfrm>
          <a:off x="5802610" y="1288324"/>
          <a:ext cx="734166" cy="7341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D3F36E-C240-4C23-9178-AF17A99713C0}">
      <dsp:nvSpPr>
        <dsp:cNvPr id="0" name=""/>
        <dsp:cNvSpPr/>
      </dsp:nvSpPr>
      <dsp:spPr>
        <a:xfrm>
          <a:off x="7073839" y="1022506"/>
          <a:ext cx="2983680" cy="1265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Add the GitHub URL of your completed EDA with SQL notebook, as an external reference and peer-review purpose</a:t>
          </a:r>
        </a:p>
      </dsp:txBody>
      <dsp:txXfrm>
        <a:off x="7073839" y="1022506"/>
        <a:ext cx="2983680" cy="12658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0923E-2B7F-4086-8111-7E844723A422}">
      <dsp:nvSpPr>
        <dsp:cNvPr id="0" name=""/>
        <dsp:cNvSpPr/>
      </dsp:nvSpPr>
      <dsp:spPr>
        <a:xfrm>
          <a:off x="2110740" y="1051"/>
          <a:ext cx="8442960" cy="107776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17" tIns="273753" rIns="163817" bIns="27375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Summarize what map objects such as markers, circles, lines, etc. you created and added to a folium map</a:t>
          </a:r>
        </a:p>
      </dsp:txBody>
      <dsp:txXfrm>
        <a:off x="2110740" y="1051"/>
        <a:ext cx="8442960" cy="1077768"/>
      </dsp:txXfrm>
    </dsp:sp>
    <dsp:sp modelId="{0D1FD828-2B1C-441B-B66F-1D00115F8426}">
      <dsp:nvSpPr>
        <dsp:cNvPr id="0" name=""/>
        <dsp:cNvSpPr/>
      </dsp:nvSpPr>
      <dsp:spPr>
        <a:xfrm>
          <a:off x="0" y="1051"/>
          <a:ext cx="2110740" cy="1077768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693" tIns="106460" rIns="111693" bIns="10646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Summarize</a:t>
          </a:r>
        </a:p>
      </dsp:txBody>
      <dsp:txXfrm>
        <a:off x="0" y="1051"/>
        <a:ext cx="2110740" cy="1077768"/>
      </dsp:txXfrm>
    </dsp:sp>
    <dsp:sp modelId="{7A3C6057-D8BD-404E-AB75-E2E45564D3EE}">
      <dsp:nvSpPr>
        <dsp:cNvPr id="0" name=""/>
        <dsp:cNvSpPr/>
      </dsp:nvSpPr>
      <dsp:spPr>
        <a:xfrm>
          <a:off x="2110740" y="1143486"/>
          <a:ext cx="8442960" cy="1077768"/>
        </a:xfrm>
        <a:prstGeom prst="rect">
          <a:avLst/>
        </a:prstGeom>
        <a:solidFill>
          <a:schemeClr val="accent2">
            <a:tint val="40000"/>
            <a:alpha val="90000"/>
            <a:hueOff val="-1618612"/>
            <a:satOff val="-5766"/>
            <a:lumOff val="-695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1618612"/>
              <a:satOff val="-5766"/>
              <a:lumOff val="-6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17" tIns="273753" rIns="163817" bIns="27375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Explain why you added those objects</a:t>
          </a:r>
        </a:p>
      </dsp:txBody>
      <dsp:txXfrm>
        <a:off x="2110740" y="1143486"/>
        <a:ext cx="8442960" cy="1077768"/>
      </dsp:txXfrm>
    </dsp:sp>
    <dsp:sp modelId="{E67FE146-DF80-43A2-A89C-3380F7D987B6}">
      <dsp:nvSpPr>
        <dsp:cNvPr id="0" name=""/>
        <dsp:cNvSpPr/>
      </dsp:nvSpPr>
      <dsp:spPr>
        <a:xfrm>
          <a:off x="0" y="1143486"/>
          <a:ext cx="2110740" cy="1077768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-1939188"/>
                <a:satOff val="-4386"/>
                <a:lumOff val="-2843"/>
                <a:alphaOff val="0"/>
                <a:tint val="98000"/>
                <a:lumMod val="102000"/>
              </a:schemeClr>
              <a:schemeClr val="accent2">
                <a:hueOff val="-1939188"/>
                <a:satOff val="-4386"/>
                <a:lumOff val="-2843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-1939188"/>
              <a:satOff val="-4386"/>
              <a:lumOff val="-284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693" tIns="106460" rIns="111693" bIns="10646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Explain</a:t>
          </a:r>
        </a:p>
      </dsp:txBody>
      <dsp:txXfrm>
        <a:off x="0" y="1143486"/>
        <a:ext cx="2110740" cy="1077768"/>
      </dsp:txXfrm>
    </dsp:sp>
    <dsp:sp modelId="{313FA073-58D3-4E38-943B-19DE1128DB4C}">
      <dsp:nvSpPr>
        <dsp:cNvPr id="0" name=""/>
        <dsp:cNvSpPr/>
      </dsp:nvSpPr>
      <dsp:spPr>
        <a:xfrm>
          <a:off x="2110740" y="2285920"/>
          <a:ext cx="8442960" cy="1077768"/>
        </a:xfrm>
        <a:prstGeom prst="rect">
          <a:avLst/>
        </a:prstGeom>
        <a:solidFill>
          <a:schemeClr val="accent2">
            <a:tint val="40000"/>
            <a:alpha val="90000"/>
            <a:hueOff val="-3237223"/>
            <a:satOff val="-11531"/>
            <a:lumOff val="-139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3237223"/>
              <a:satOff val="-11531"/>
              <a:lumOff val="-13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17" tIns="273753" rIns="163817" bIns="27375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Add the GitHub URL of your completed interactive map with Folium map, as an external reference and peer-review purpose</a:t>
          </a:r>
        </a:p>
      </dsp:txBody>
      <dsp:txXfrm>
        <a:off x="2110740" y="2285920"/>
        <a:ext cx="8442960" cy="1077768"/>
      </dsp:txXfrm>
    </dsp:sp>
    <dsp:sp modelId="{25830DD0-D5D8-4CC3-ADB2-0EE1D0A88DD4}">
      <dsp:nvSpPr>
        <dsp:cNvPr id="0" name=""/>
        <dsp:cNvSpPr/>
      </dsp:nvSpPr>
      <dsp:spPr>
        <a:xfrm>
          <a:off x="0" y="2285920"/>
          <a:ext cx="2110740" cy="1077768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-3878375"/>
                <a:satOff val="-8771"/>
                <a:lumOff val="-5686"/>
                <a:alphaOff val="0"/>
                <a:tint val="98000"/>
                <a:lumMod val="102000"/>
              </a:schemeClr>
              <a:schemeClr val="accent2">
                <a:hueOff val="-3878375"/>
                <a:satOff val="-8771"/>
                <a:lumOff val="-5686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-3878375"/>
              <a:satOff val="-8771"/>
              <a:lumOff val="-568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693" tIns="106460" rIns="111693" bIns="10646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Add</a:t>
          </a:r>
        </a:p>
      </dsp:txBody>
      <dsp:txXfrm>
        <a:off x="0" y="2285920"/>
        <a:ext cx="2110740" cy="107776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32B75B-6F16-4562-800B-4E126CA38563}">
      <dsp:nvSpPr>
        <dsp:cNvPr id="0" name=""/>
        <dsp:cNvSpPr/>
      </dsp:nvSpPr>
      <dsp:spPr>
        <a:xfrm>
          <a:off x="93971" y="1206118"/>
          <a:ext cx="898579" cy="8985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AA636-BD8F-4860-A91A-82E5A9F75646}">
      <dsp:nvSpPr>
        <dsp:cNvPr id="0" name=""/>
        <dsp:cNvSpPr/>
      </dsp:nvSpPr>
      <dsp:spPr>
        <a:xfrm>
          <a:off x="282673" y="1394819"/>
          <a:ext cx="521176" cy="5211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0C943-4477-437F-98B8-A29BD8C12E69}">
      <dsp:nvSpPr>
        <dsp:cNvPr id="0" name=""/>
        <dsp:cNvSpPr/>
      </dsp:nvSpPr>
      <dsp:spPr>
        <a:xfrm>
          <a:off x="1185104" y="1206118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Summarize how you built, evaluated, improved, and found the best performing classification model</a:t>
          </a:r>
        </a:p>
      </dsp:txBody>
      <dsp:txXfrm>
        <a:off x="1185104" y="1206118"/>
        <a:ext cx="2118080" cy="898579"/>
      </dsp:txXfrm>
    </dsp:sp>
    <dsp:sp modelId="{9BDD27C3-F125-42B1-9B68-531E1115AD50}">
      <dsp:nvSpPr>
        <dsp:cNvPr id="0" name=""/>
        <dsp:cNvSpPr/>
      </dsp:nvSpPr>
      <dsp:spPr>
        <a:xfrm>
          <a:off x="3672243" y="1206118"/>
          <a:ext cx="898579" cy="89857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1C1508-8468-429A-9476-6B1468429079}">
      <dsp:nvSpPr>
        <dsp:cNvPr id="0" name=""/>
        <dsp:cNvSpPr/>
      </dsp:nvSpPr>
      <dsp:spPr>
        <a:xfrm>
          <a:off x="3860945" y="1394819"/>
          <a:ext cx="521176" cy="5211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3791D1-86FD-49FF-AEF4-7692344099CE}">
      <dsp:nvSpPr>
        <dsp:cNvPr id="0" name=""/>
        <dsp:cNvSpPr/>
      </dsp:nvSpPr>
      <dsp:spPr>
        <a:xfrm>
          <a:off x="4763376" y="1206118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You need present your model development process using key phrases and flowchart</a:t>
          </a:r>
        </a:p>
      </dsp:txBody>
      <dsp:txXfrm>
        <a:off x="4763376" y="1206118"/>
        <a:ext cx="2118080" cy="898579"/>
      </dsp:txXfrm>
    </dsp:sp>
    <dsp:sp modelId="{F1F8C5DA-9467-4345-85C8-D28129B6A068}">
      <dsp:nvSpPr>
        <dsp:cNvPr id="0" name=""/>
        <dsp:cNvSpPr/>
      </dsp:nvSpPr>
      <dsp:spPr>
        <a:xfrm>
          <a:off x="7250515" y="1206118"/>
          <a:ext cx="898579" cy="89857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FFED5B-3CE1-4E2E-8E77-4255B23A67FB}">
      <dsp:nvSpPr>
        <dsp:cNvPr id="0" name=""/>
        <dsp:cNvSpPr/>
      </dsp:nvSpPr>
      <dsp:spPr>
        <a:xfrm>
          <a:off x="7439217" y="1394819"/>
          <a:ext cx="521176" cy="5211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854985-C33C-4BAB-8317-4542C8D68F56}">
      <dsp:nvSpPr>
        <dsp:cNvPr id="0" name=""/>
        <dsp:cNvSpPr/>
      </dsp:nvSpPr>
      <dsp:spPr>
        <a:xfrm>
          <a:off x="8341647" y="1206118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Add the GitHub URL of your completed predictive analysis lab, as an external reference and peer-review purpose</a:t>
          </a:r>
        </a:p>
      </dsp:txBody>
      <dsp:txXfrm>
        <a:off x="8341647" y="1206118"/>
        <a:ext cx="2118080" cy="898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3" name="Google Shape;193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9" name="Google Shape;11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7631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E2D6-3936-4040-8C98-67AF2210BA9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816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E2D6-3936-4040-8C98-67AF2210BA9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094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E2D6-3936-4040-8C98-67AF2210BA9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73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E2D6-3936-4040-8C98-67AF2210BA9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579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E2D6-3936-4040-8C98-67AF2210BA9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157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E2D6-3936-4040-8C98-67AF2210BA9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829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Blank">
  <p:cSld name="1_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800"/>
              <a:buFont typeface="IBM Plex Mono SemiBold"/>
              <a:buNone/>
              <a:defRPr sz="4800" b="0" i="0" u="none" strike="noStrike" cap="none">
                <a:solidFill>
                  <a:srgbClr val="005493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0068692"/>
      </p:ext>
    </p:extLst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0"/>
          <p:cNvSpPr txBox="1">
            <a:spLocks noGrp="1"/>
          </p:cNvSpPr>
          <p:nvPr>
            <p:ph type="sldNum" idx="12"/>
          </p:nvPr>
        </p:nvSpPr>
        <p:spPr>
          <a:xfrm>
            <a:off x="8714772" y="6025573"/>
            <a:ext cx="2743200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997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E2D6-3936-4040-8C98-67AF2210BA9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0793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7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E2D6-3936-4040-8C98-67AF2210BA9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4868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E2D6-3936-4040-8C98-67AF2210BA9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117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5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E2D6-3936-4040-8C98-67AF2210BA9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5357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4DFE2D6-3936-4040-8C98-67AF2210BA9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3636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4DFE2D6-3936-4040-8C98-67AF2210BA9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4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7" r:id="rId1"/>
    <p:sldLayoutId id="2147484338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46" r:id="rId10"/>
    <p:sldLayoutId id="2147484347" r:id="rId11"/>
    <p:sldLayoutId id="2147484348" r:id="rId12"/>
    <p:sldLayoutId id="2147484349" r:id="rId13"/>
    <p:sldLayoutId id="2147484350" r:id="rId14"/>
    <p:sldLayoutId id="2147484351" r:id="rId15"/>
    <p:sldLayoutId id="214748435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9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9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Relationship Id="rId6" Type="http://schemas.openxmlformats.org/officeDocument/2006/relationships/diagramQuickStyle" Target="../diagrams/quickStyle19.xml"/><Relationship Id="rId5" Type="http://schemas.openxmlformats.org/officeDocument/2006/relationships/diagramLayout" Target="../diagrams/layout19.xml"/><Relationship Id="rId4" Type="http://schemas.openxmlformats.org/officeDocument/2006/relationships/diagramData" Target="../diagrams/data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6.xml"/><Relationship Id="rId7" Type="http://schemas.microsoft.com/office/2007/relationships/diagramDrawing" Target="../diagrams/drawing26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/>
        </p:nvSpPr>
        <p:spPr>
          <a:xfrm>
            <a:off x="9820140" y="5823253"/>
            <a:ext cx="220377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r">
              <a:buFont typeface="Arial"/>
              <a:buNone/>
            </a:pPr>
            <a:r>
              <a:rPr lang="en-US" sz="2400" dirty="0">
                <a:solidFill>
                  <a:srgbClr val="FFFFFF"/>
                </a:solidFill>
                <a:latin typeface="Bahnschrift SemiBold SemiConden" panose="020B0502040204020203" pitchFamily="34" charset="0"/>
              </a:rPr>
              <a:t>Lance Peterson</a:t>
            </a:r>
            <a:endParaRPr sz="2400" dirty="0">
              <a:solidFill>
                <a:srgbClr val="FFFFFF"/>
              </a:solidFill>
              <a:latin typeface="Bahnschrift SemiBold SemiConden" panose="020B0502040204020203" pitchFamily="34" charset="0"/>
            </a:endParaRPr>
          </a:p>
          <a:p>
            <a:pPr marL="0" lvl="0" indent="0" algn="r">
              <a:buFont typeface="Arial"/>
              <a:buNone/>
            </a:pPr>
            <a:r>
              <a:rPr lang="en-US" sz="2400" dirty="0">
                <a:solidFill>
                  <a:srgbClr val="FFFFFF"/>
                </a:solidFill>
                <a:latin typeface="Bahnschrift SemiBold SemiConden" panose="020B0502040204020203" pitchFamily="34" charset="0"/>
              </a:rPr>
              <a:t>7.1.2024</a:t>
            </a:r>
            <a:endParaRPr sz="2400" dirty="0">
              <a:solidFill>
                <a:srgbClr val="FFFFFF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87" name="Google Shape;87;p1" descr="IBM Skills Network Logo - Horizontal-noai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568" y="5950420"/>
            <a:ext cx="1953790" cy="76638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8567FC-14A8-2C62-4E1C-E5E29C02E629}"/>
              </a:ext>
            </a:extLst>
          </p:cNvPr>
          <p:cNvSpPr txBox="1"/>
          <p:nvPr/>
        </p:nvSpPr>
        <p:spPr>
          <a:xfrm>
            <a:off x="-513117" y="0"/>
            <a:ext cx="5196950" cy="400110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Bahnschrift SemiBold SemiConden" panose="020B0502040204020203" pitchFamily="34" charset="0"/>
              </a:rPr>
              <a:t>IBM DS Professional Capstone Research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37704E-425F-EDAB-2F0B-8F4FC3825831}"/>
              </a:ext>
            </a:extLst>
          </p:cNvPr>
          <p:cNvSpPr txBox="1"/>
          <p:nvPr/>
        </p:nvSpPr>
        <p:spPr>
          <a:xfrm>
            <a:off x="53517" y="1786214"/>
            <a:ext cx="12084965" cy="1261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800" b="1" dirty="0">
                <a:ln w="0">
                  <a:noFill/>
                </a:ln>
                <a:solidFill>
                  <a:schemeClr val="bg1"/>
                </a:solidFill>
                <a:latin typeface="Bahnschrift SemiBold SemiConden" panose="020B0502040204020203" pitchFamily="34" charset="0"/>
              </a:rPr>
              <a:t>Design &amp; analysis of machine learning data pipelines to predict SpaceX Falcon-9 first-stage landing success rates</a:t>
            </a: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68" name="Rectangle 16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1" name="Google Shape;161;p11"/>
          <p:cNvSpPr txBox="1"/>
          <p:nvPr/>
        </p:nvSpPr>
        <p:spPr>
          <a:xfrm>
            <a:off x="451515" y="1734857"/>
            <a:ext cx="3765483" cy="338828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EDA with Data Visualization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0" name="Google Shape;160;p11"/>
          <p:cNvSpPr txBox="1">
            <a:spLocks noGrp="1"/>
          </p:cNvSpPr>
          <p:nvPr>
            <p:ph type="body" idx="4294967295"/>
          </p:nvPr>
        </p:nvSpPr>
        <p:spPr>
          <a:xfrm>
            <a:off x="6008068" y="978993"/>
            <a:ext cx="5365218" cy="4900014"/>
          </a:xfrm>
          <a:prstGeom prst="rect">
            <a:avLst/>
          </a:prstGeom>
          <a:effectLst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Summarize what charts were plotted and why you used those charts</a:t>
            </a:r>
            <a:endParaRPr lang="en-US"/>
          </a:p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Add the GitHub URL of your completed EDA with data visualization notebook, as an external reference and peer-review purpose</a:t>
            </a:r>
            <a:endParaRPr lang="en-US"/>
          </a:p>
          <a:p>
            <a:pPr marL="228600" marR="0" lvl="0" indent="-50800">
              <a:buSzPts val="2800"/>
            </a:pPr>
            <a:endParaRPr lang="en-US">
              <a:sym typeface="Calibri"/>
            </a:endParaRPr>
          </a:p>
        </p:txBody>
      </p:sp>
      <p:sp>
        <p:nvSpPr>
          <p:cNvPr id="159" name="Google Shape;159;p1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10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8" name="Google Shape;168;p12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EDA with SQL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  <a:sym typeface="IBM Plex Mono SemiBold"/>
            </a:endParaRPr>
          </a:p>
        </p:txBody>
      </p:sp>
      <p:sp>
        <p:nvSpPr>
          <p:cNvPr id="166" name="Google Shape;166;p12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11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70" name="Google Shape;167;p12">
            <a:extLst>
              <a:ext uri="{FF2B5EF4-FFF2-40B4-BE49-F238E27FC236}">
                <a16:creationId xmlns:a16="http://schemas.microsoft.com/office/drawing/2014/main" id="{282E5858-2C08-D7FA-232D-7C9B61698B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272930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5" name="Google Shape;175;p13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Build an Interactive Map with Folium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  <a:sym typeface="IBM Plex Mono SemiBold"/>
            </a:endParaRPr>
          </a:p>
        </p:txBody>
      </p:sp>
      <p:sp>
        <p:nvSpPr>
          <p:cNvPr id="173" name="Google Shape;173;p13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12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77" name="Google Shape;174;p13">
            <a:extLst>
              <a:ext uri="{FF2B5EF4-FFF2-40B4-BE49-F238E27FC236}">
                <a16:creationId xmlns:a16="http://schemas.microsoft.com/office/drawing/2014/main" id="{8C883B89-C4E7-3A07-3570-98390B1903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3610704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90" name="Rectangle 189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id="{4D85C1D9-6FF1-2819-86A2-164C8B59ED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2" name="Google Shape;182;p14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Build a Dashboard with Plotly Dash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1" name="Google Shape;181;p14"/>
          <p:cNvSpPr txBox="1">
            <a:spLocks noGrp="1"/>
          </p:cNvSpPr>
          <p:nvPr>
            <p:ph type="body" idx="4294967295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Summarize what plots/graphs and interactions you have added to a dashboard</a:t>
            </a:r>
            <a:endParaRPr lang="en-US"/>
          </a:p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Explain why you added those plots and interactions</a:t>
            </a:r>
            <a:endParaRPr lang="en-US"/>
          </a:p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Add the GitHub URL of your completed Plotly Dash lab, as an external reference and peer-review purpose</a:t>
            </a:r>
            <a:endParaRPr lang="en-US"/>
          </a:p>
          <a:p>
            <a:pPr marL="228600" marR="0" lvl="0" indent="-50800">
              <a:buSzPts val="2800"/>
            </a:pPr>
            <a:endParaRPr lang="en-US">
              <a:sym typeface="Calibri"/>
            </a:endParaRPr>
          </a:p>
        </p:txBody>
      </p:sp>
      <p:sp>
        <p:nvSpPr>
          <p:cNvPr id="180" name="Google Shape;180;p1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 defTabSz="91440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chemeClr val="tx1"/>
                </a:solidFill>
              </a:rPr>
              <a:pPr lvl="0" indent="0" defTabSz="914400">
                <a:spcBef>
                  <a:spcPts val="0"/>
                </a:spcBef>
                <a:spcAft>
                  <a:spcPts val="600"/>
                </a:spcAft>
                <a:buNone/>
              </a:pPr>
              <a:t>13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9" name="Google Shape;189;p15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Predictive Analysis (Classification)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7" name="Google Shape;187;p15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14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91" name="Google Shape;188;p15">
            <a:extLst>
              <a:ext uri="{FF2B5EF4-FFF2-40B4-BE49-F238E27FC236}">
                <a16:creationId xmlns:a16="http://schemas.microsoft.com/office/drawing/2014/main" id="{08538822-59B8-1EBB-C347-29C2CA029A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9344790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4" name="Rectangle 203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7" name="Google Shape;197;p16"/>
          <p:cNvSpPr txBox="1"/>
          <p:nvPr/>
        </p:nvSpPr>
        <p:spPr>
          <a:xfrm>
            <a:off x="451515" y="1734857"/>
            <a:ext cx="3765483" cy="338828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Results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  <a:sym typeface="IBM Plex Mono SemiBold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6008068" y="978993"/>
            <a:ext cx="5365218" cy="4900014"/>
          </a:xfrm>
          <a:prstGeom prst="rect">
            <a:avLst/>
          </a:prstGeom>
          <a:effectLst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228600" marR="0" lvl="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ts val="2200"/>
              <a:buFont typeface="Wingdings 2" charset="2"/>
              <a:buChar char=""/>
            </a:pPr>
            <a:r>
              <a:rPr lang="en-US">
                <a:sym typeface="Arial"/>
              </a:rPr>
              <a:t>Exploratory data analysis results</a:t>
            </a:r>
            <a:endParaRPr lang="en-US"/>
          </a:p>
          <a:p>
            <a:pPr marL="228600" marR="0" lvl="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ts val="2200"/>
              <a:buFont typeface="Wingdings 2" charset="2"/>
              <a:buChar char=""/>
            </a:pPr>
            <a:r>
              <a:rPr lang="en-US">
                <a:sym typeface="Arial"/>
              </a:rPr>
              <a:t>Interactive analytics demo in screenshots</a:t>
            </a:r>
            <a:endParaRPr lang="en-US"/>
          </a:p>
          <a:p>
            <a:pPr marL="228600" marR="0" lvl="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ts val="2200"/>
              <a:buFont typeface="Wingdings 2" charset="2"/>
              <a:buChar char=""/>
            </a:pPr>
            <a:r>
              <a:rPr lang="en-US">
                <a:sym typeface="Arial"/>
              </a:rPr>
              <a:t>Predictive analysis results</a:t>
            </a:r>
            <a:endParaRPr lang="en-US"/>
          </a:p>
          <a:p>
            <a:pPr marL="685800" marR="0" lvl="1" indent="-1143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Wingdings 2" charset="2"/>
              <a:buChar char=""/>
            </a:pPr>
            <a:endParaRPr lang="en-US" b="0" i="0" u="none" strike="noStrike" cap="none">
              <a:sym typeface="IBM Plex Mono"/>
            </a:endParaRPr>
          </a:p>
          <a:p>
            <a:pPr marL="457200" marR="0" lvl="1" inden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Wingdings 2" charset="2"/>
              <a:buChar char=""/>
            </a:pPr>
            <a:endParaRPr lang="en-US" b="0" i="0" u="none" strike="noStrike" cap="none">
              <a:sym typeface="IBM Plex Mono"/>
            </a:endParaRPr>
          </a:p>
        </p:txBody>
      </p:sp>
      <p:sp>
        <p:nvSpPr>
          <p:cNvPr id="196" name="Google Shape;196;p1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15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9" name="Google Shape;209;p18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Flight Number vs. Launch Site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  <a:sym typeface="IBM Plex Mono SemiBold"/>
            </a:endParaRPr>
          </a:p>
        </p:txBody>
      </p:sp>
      <p:sp>
        <p:nvSpPr>
          <p:cNvPr id="207" name="Google Shape;207;p1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16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11" name="Google Shape;208;p18">
            <a:extLst>
              <a:ext uri="{FF2B5EF4-FFF2-40B4-BE49-F238E27FC236}">
                <a16:creationId xmlns:a16="http://schemas.microsoft.com/office/drawing/2014/main" id="{8E47D372-A562-5229-E634-0C96D25785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5350882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6" name="Google Shape;216;p19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Payload vs. Launch Site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4" name="Google Shape;214;p1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17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18" name="Google Shape;215;p19">
            <a:extLst>
              <a:ext uri="{FF2B5EF4-FFF2-40B4-BE49-F238E27FC236}">
                <a16:creationId xmlns:a16="http://schemas.microsoft.com/office/drawing/2014/main" id="{EDE44367-930D-E68E-4C51-6C6CB1F2D9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750906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3" name="Google Shape;223;p20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Success Rate vs. Orbit Type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  <a:sym typeface="IBM Plex Mono SemiBold"/>
            </a:endParaRPr>
          </a:p>
        </p:txBody>
      </p:sp>
      <p:sp>
        <p:nvSpPr>
          <p:cNvPr id="221" name="Google Shape;221;p2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18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25" name="Google Shape;222;p20">
            <a:extLst>
              <a:ext uri="{FF2B5EF4-FFF2-40B4-BE49-F238E27FC236}">
                <a16:creationId xmlns:a16="http://schemas.microsoft.com/office/drawing/2014/main" id="{949BF17F-DDF7-163D-F558-18BB1082C8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9244559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0" name="Google Shape;230;p21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Flight Number vs. Orbit Type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  <a:sym typeface="IBM Plex Mono SemiBold"/>
            </a:endParaRPr>
          </a:p>
        </p:txBody>
      </p:sp>
      <p:sp>
        <p:nvSpPr>
          <p:cNvPr id="228" name="Google Shape;228;p2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19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32" name="Google Shape;229;p21">
            <a:extLst>
              <a:ext uri="{FF2B5EF4-FFF2-40B4-BE49-F238E27FC236}">
                <a16:creationId xmlns:a16="http://schemas.microsoft.com/office/drawing/2014/main" id="{4DEDEA87-A2D4-7D6E-C474-D0A4C063E6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7007936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5" name="Google Shape;95;p2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 cap="all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Outline</a:t>
            </a:r>
            <a:endParaRPr lang="en-US" sz="4000" b="1" cap="all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3" name="Google Shape;93;p2"/>
          <p:cNvSpPr txBox="1">
            <a:spLocks noGrp="1"/>
          </p:cNvSpPr>
          <p:nvPr>
            <p:ph type="sldNum" idx="12"/>
          </p:nvPr>
        </p:nvSpPr>
        <p:spPr>
          <a:xfrm>
            <a:off x="10678331" y="591616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2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7" name="Google Shape;94;p2">
            <a:extLst>
              <a:ext uri="{FF2B5EF4-FFF2-40B4-BE49-F238E27FC236}">
                <a16:creationId xmlns:a16="http://schemas.microsoft.com/office/drawing/2014/main" id="{126214D4-728F-B924-A4E9-9D5A25F548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7580030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7" name="Google Shape;237;p22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Payload vs. Orbit Type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  <a:sym typeface="IBM Plex Mono SemiBold"/>
            </a:endParaRPr>
          </a:p>
        </p:txBody>
      </p:sp>
      <p:sp>
        <p:nvSpPr>
          <p:cNvPr id="235" name="Google Shape;235;p22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20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39" name="Google Shape;236;p22">
            <a:extLst>
              <a:ext uri="{FF2B5EF4-FFF2-40B4-BE49-F238E27FC236}">
                <a16:creationId xmlns:a16="http://schemas.microsoft.com/office/drawing/2014/main" id="{EA58C693-394A-0D15-FCE3-0115C5954C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0345187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4" name="Google Shape;244;p23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Launch Success Yearly Trend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2" name="Google Shape;242;p23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21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46" name="Google Shape;243;p23">
            <a:extLst>
              <a:ext uri="{FF2B5EF4-FFF2-40B4-BE49-F238E27FC236}">
                <a16:creationId xmlns:a16="http://schemas.microsoft.com/office/drawing/2014/main" id="{6543B170-8B11-010E-9F19-61827D6BF7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099646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1" name="Google Shape;251;p24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All Launch Site Names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9" name="Google Shape;249;p2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22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60" name="Google Shape;250;p24">
            <a:extLst>
              <a:ext uri="{FF2B5EF4-FFF2-40B4-BE49-F238E27FC236}">
                <a16:creationId xmlns:a16="http://schemas.microsoft.com/office/drawing/2014/main" id="{4779B2A3-CD8D-50C8-F3E4-9C473D017E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831368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60" name="Picture 259" descr="A toy rocket flying out of the computer">
            <a:extLst>
              <a:ext uri="{FF2B5EF4-FFF2-40B4-BE49-F238E27FC236}">
                <a16:creationId xmlns:a16="http://schemas.microsoft.com/office/drawing/2014/main" id="{DA780E35-B2CD-8B95-7387-5BC7742AF5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35157" r="5524" b="-2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266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Google Shape;258;p25"/>
          <p:cNvSpPr txBox="1"/>
          <p:nvPr/>
        </p:nvSpPr>
        <p:spPr>
          <a:xfrm>
            <a:off x="810000" y="447188"/>
            <a:ext cx="5070100" cy="155941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Launch Site Names Begin with 'CCA'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7" name="Google Shape;257;p25"/>
          <p:cNvSpPr txBox="1">
            <a:spLocks noGrp="1"/>
          </p:cNvSpPr>
          <p:nvPr>
            <p:ph type="body" idx="4294967295"/>
          </p:nvPr>
        </p:nvSpPr>
        <p:spPr>
          <a:xfrm>
            <a:off x="818712" y="2413000"/>
            <a:ext cx="5055923" cy="36322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Find 5 records where launch sites begin with `CCA`</a:t>
            </a:r>
            <a:endParaRPr lang="en-US"/>
          </a:p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Present your query result with a short explanation here</a:t>
            </a:r>
            <a:endParaRPr lang="en-US"/>
          </a:p>
        </p:txBody>
      </p:sp>
      <p:sp>
        <p:nvSpPr>
          <p:cNvPr id="256" name="Google Shape;256;p25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 defTabSz="91440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pPr lvl="0" indent="0" defTabSz="914400">
                <a:spcBef>
                  <a:spcPts val="0"/>
                </a:spcBef>
                <a:spcAft>
                  <a:spcPts val="600"/>
                </a:spcAft>
                <a:buNone/>
              </a:pPr>
              <a:t>23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5" name="Google Shape;265;p26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Total Payload Mass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3" name="Google Shape;263;p2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24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67" name="Google Shape;264;p26">
            <a:extLst>
              <a:ext uri="{FF2B5EF4-FFF2-40B4-BE49-F238E27FC236}">
                <a16:creationId xmlns:a16="http://schemas.microsoft.com/office/drawing/2014/main" id="{DB75D779-5750-A562-2F50-C6C1E70527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3211152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80" name="Rectangle 279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Freeform: Shape 281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2" name="Google Shape;272;p27"/>
          <p:cNvSpPr txBox="1"/>
          <p:nvPr/>
        </p:nvSpPr>
        <p:spPr>
          <a:xfrm>
            <a:off x="641754" y="1918252"/>
            <a:ext cx="3365439" cy="399763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4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Average Payload Mass by F9 v1.1</a:t>
            </a:r>
            <a:endParaRPr lang="en-US" sz="44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0" name="Google Shape;270;p2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25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74" name="Google Shape;271;p27">
            <a:extLst>
              <a:ext uri="{FF2B5EF4-FFF2-40B4-BE49-F238E27FC236}">
                <a16:creationId xmlns:a16="http://schemas.microsoft.com/office/drawing/2014/main" id="{45C49730-D14E-1018-A6AE-DE102263A3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8332940"/>
              </p:ext>
            </p:extLst>
          </p:nvPr>
        </p:nvGraphicFramePr>
        <p:xfrm>
          <a:off x="5556250" y="1262063"/>
          <a:ext cx="5816600" cy="43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86" name="Rectangle 285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Freeform: Shape 287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9" name="Google Shape;279;p28"/>
          <p:cNvSpPr txBox="1"/>
          <p:nvPr/>
        </p:nvSpPr>
        <p:spPr>
          <a:xfrm>
            <a:off x="451515" y="1734857"/>
            <a:ext cx="3765483" cy="338828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First Successful Ground Landing Date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8" name="Google Shape;278;p28"/>
          <p:cNvSpPr txBox="1">
            <a:spLocks noGrp="1"/>
          </p:cNvSpPr>
          <p:nvPr>
            <p:ph type="body" idx="4294967295"/>
          </p:nvPr>
        </p:nvSpPr>
        <p:spPr>
          <a:xfrm>
            <a:off x="6008068" y="978993"/>
            <a:ext cx="5365218" cy="4900014"/>
          </a:xfrm>
          <a:prstGeom prst="rect">
            <a:avLst/>
          </a:prstGeom>
          <a:effectLst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Find the dates of the first successful landing outcome on ground pad</a:t>
            </a:r>
            <a:endParaRPr lang="en-US">
              <a:sym typeface="Calibri"/>
            </a:endParaRPr>
          </a:p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Present your query result with a short explanation here</a:t>
            </a:r>
            <a:endParaRPr lang="en-US"/>
          </a:p>
        </p:txBody>
      </p:sp>
      <p:sp>
        <p:nvSpPr>
          <p:cNvPr id="277" name="Google Shape;277;p2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26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94" name="Rectangle 293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6" name="Google Shape;286;p29"/>
          <p:cNvSpPr txBox="1"/>
          <p:nvPr/>
        </p:nvSpPr>
        <p:spPr>
          <a:xfrm>
            <a:off x="641754" y="1687286"/>
            <a:ext cx="3269463" cy="3978017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37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Successful Drone Ship Landing with Payload between 4000 and 6000</a:t>
            </a:r>
            <a:endParaRPr lang="en-US" sz="37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4" name="Google Shape;284;p2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27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88" name="Google Shape;285;p29">
            <a:extLst>
              <a:ext uri="{FF2B5EF4-FFF2-40B4-BE49-F238E27FC236}">
                <a16:creationId xmlns:a16="http://schemas.microsoft.com/office/drawing/2014/main" id="{A0600B3F-5374-AFCF-7B7B-FBCE724D84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8654897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3" name="Google Shape;293;p30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28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Total Number of Successful and Failure Mission Outcomes</a:t>
            </a:r>
            <a:endParaRPr lang="en-US" sz="28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1" name="Google Shape;291;p3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28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95" name="Google Shape;292;p30">
            <a:extLst>
              <a:ext uri="{FF2B5EF4-FFF2-40B4-BE49-F238E27FC236}">
                <a16:creationId xmlns:a16="http://schemas.microsoft.com/office/drawing/2014/main" id="{23F223DD-8433-8439-821A-5036BF1B62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0737241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0" name="Google Shape;300;p31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Boosters Carried Maximum Payload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8" name="Google Shape;298;p3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29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09" name="Google Shape;299;p31">
            <a:extLst>
              <a:ext uri="{FF2B5EF4-FFF2-40B4-BE49-F238E27FC236}">
                <a16:creationId xmlns:a16="http://schemas.microsoft.com/office/drawing/2014/main" id="{242F18A8-FFD0-4DD0-6F79-11E806857A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0874462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2" name="Google Shape;102;p3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 spc="-5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EFEFE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  <a:sym typeface="Arial"/>
              </a:rPr>
              <a:t>Executive Summary</a:t>
            </a:r>
            <a:endParaRPr lang="en-US" sz="4000" b="1" spc="-5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FEFEFE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  <a:cs typeface="+mj-cs"/>
              <a:sym typeface="IBM Plex Mono SemiBold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3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4" name="Google Shape;101;p3">
            <a:extLst>
              <a:ext uri="{FF2B5EF4-FFF2-40B4-BE49-F238E27FC236}">
                <a16:creationId xmlns:a16="http://schemas.microsoft.com/office/drawing/2014/main" id="{E1DB94E7-8840-BECA-A076-7521A04D8A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4968445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7" name="Google Shape;307;p32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2015 Launch Records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5" name="Google Shape;305;p32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30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09" name="Google Shape;306;p32">
            <a:extLst>
              <a:ext uri="{FF2B5EF4-FFF2-40B4-BE49-F238E27FC236}">
                <a16:creationId xmlns:a16="http://schemas.microsoft.com/office/drawing/2014/main" id="{CFBC9E1A-0D53-DF5B-6C3F-B4EA7E767F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7923398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322" name="Rectangle 321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6" name="Picture 315">
            <a:extLst>
              <a:ext uri="{FF2B5EF4-FFF2-40B4-BE49-F238E27FC236}">
                <a16:creationId xmlns:a16="http://schemas.microsoft.com/office/drawing/2014/main" id="{CD50A3EC-FFB4-C291-D0CF-13C6EB0D3C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127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4" name="Google Shape;314;p33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28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Rank Landing Outcomes Between 2010-06-04 and 2017-03-20</a:t>
            </a:r>
            <a:endParaRPr lang="en-US" sz="28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3" name="Google Shape;313;p33"/>
          <p:cNvSpPr txBox="1">
            <a:spLocks noGrp="1"/>
          </p:cNvSpPr>
          <p:nvPr>
            <p:ph type="body" idx="4294967295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Rank the count of landing outcomes (such as Failure (drone ship) or Success (ground pad)) between the date 2010-06-04 and 2017-03-20, in descending order</a:t>
            </a:r>
            <a:endParaRPr lang="en-US"/>
          </a:p>
          <a:p>
            <a:pPr marL="228600" marR="0" lvl="0" indent="-88900">
              <a:buSzPts val="2200"/>
            </a:pPr>
            <a:endParaRPr lang="en-US">
              <a:sym typeface="Arial"/>
            </a:endParaRPr>
          </a:p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Present your query result with a short explanation here</a:t>
            </a:r>
            <a:endParaRPr lang="en-US"/>
          </a:p>
        </p:txBody>
      </p:sp>
      <p:sp>
        <p:nvSpPr>
          <p:cNvPr id="312" name="Google Shape;312;p33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 defTabSz="91440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chemeClr val="tx1"/>
                </a:solidFill>
              </a:rPr>
              <a:pPr lvl="0" indent="0" defTabSz="914400">
                <a:spcBef>
                  <a:spcPts val="0"/>
                </a:spcBef>
                <a:spcAft>
                  <a:spcPts val="600"/>
                </a:spcAft>
                <a:buNone/>
              </a:pPr>
              <a:t>31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6" name="Google Shape;326;p35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&lt;Folium Map Screenshot 1&gt;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4" name="Google Shape;324;p35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32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28" name="Google Shape;325;p35">
            <a:extLst>
              <a:ext uri="{FF2B5EF4-FFF2-40B4-BE49-F238E27FC236}">
                <a16:creationId xmlns:a16="http://schemas.microsoft.com/office/drawing/2014/main" id="{8B5C406B-D3C1-911A-1A42-B52996104E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2373352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3" name="Google Shape;333;p36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&lt;Folium Map Screenshot 2&gt;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1" name="Google Shape;331;p3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33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35" name="Google Shape;332;p36">
            <a:extLst>
              <a:ext uri="{FF2B5EF4-FFF2-40B4-BE49-F238E27FC236}">
                <a16:creationId xmlns:a16="http://schemas.microsoft.com/office/drawing/2014/main" id="{7F0745A4-FC6A-ADFC-4EB4-CF82ED162B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8801931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42" name="Picture 341" descr="Aerial view of an island">
            <a:extLst>
              <a:ext uri="{FF2B5EF4-FFF2-40B4-BE49-F238E27FC236}">
                <a16:creationId xmlns:a16="http://schemas.microsoft.com/office/drawing/2014/main" id="{F915F05D-F73C-5305-BA9F-84A6DC8BAE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11134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348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Google Shape;340;p37"/>
          <p:cNvSpPr txBox="1"/>
          <p:nvPr/>
        </p:nvSpPr>
        <p:spPr>
          <a:xfrm>
            <a:off x="810000" y="447188"/>
            <a:ext cx="5070100" cy="155941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&lt;Folium Map Screenshot 3&gt;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9" name="Google Shape;339;p37"/>
          <p:cNvSpPr txBox="1">
            <a:spLocks noGrp="1"/>
          </p:cNvSpPr>
          <p:nvPr>
            <p:ph type="body" idx="4294967295"/>
          </p:nvPr>
        </p:nvSpPr>
        <p:spPr>
          <a:xfrm>
            <a:off x="818712" y="2413000"/>
            <a:ext cx="5055923" cy="36322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228600" marR="0" lvl="0" indent="-228600">
              <a:lnSpc>
                <a:spcPct val="90000"/>
              </a:lnSpc>
              <a:buSzPts val="2200"/>
            </a:pPr>
            <a:r>
              <a:rPr lang="en-US">
                <a:sym typeface="Arial"/>
              </a:rPr>
              <a:t>Replace &lt;Folium map screenshot 3&gt; title with an appropriate title</a:t>
            </a:r>
            <a:endParaRPr lang="en-US"/>
          </a:p>
          <a:p>
            <a:pPr marL="228600" marR="0" lvl="0" indent="-88900">
              <a:lnSpc>
                <a:spcPct val="90000"/>
              </a:lnSpc>
              <a:buSzPts val="2200"/>
            </a:pPr>
            <a:endParaRPr lang="en-US">
              <a:sym typeface="Arial"/>
            </a:endParaRPr>
          </a:p>
          <a:p>
            <a:pPr marL="228600" marR="0" lvl="0" indent="-228600">
              <a:lnSpc>
                <a:spcPct val="90000"/>
              </a:lnSpc>
              <a:buSzPts val="2200"/>
            </a:pPr>
            <a:r>
              <a:rPr lang="en-US">
                <a:sym typeface="Arial"/>
              </a:rPr>
              <a:t>Explore the generated folium map and show the screenshot of a selected launch site to its proximities such as railway, highway, coastline, with distance calculated and displayed</a:t>
            </a:r>
          </a:p>
          <a:p>
            <a:pPr marL="228600" marR="0" lvl="0" indent="-88900">
              <a:lnSpc>
                <a:spcPct val="90000"/>
              </a:lnSpc>
              <a:buSzPts val="2200"/>
            </a:pPr>
            <a:endParaRPr lang="en-US">
              <a:sym typeface="Arial"/>
            </a:endParaRPr>
          </a:p>
          <a:p>
            <a:pPr marL="228600" marR="0" lvl="0" indent="-228600">
              <a:lnSpc>
                <a:spcPct val="90000"/>
              </a:lnSpc>
              <a:buSzPts val="2200"/>
            </a:pPr>
            <a:r>
              <a:rPr lang="en-US">
                <a:sym typeface="Arial"/>
              </a:rPr>
              <a:t>Explain the important elements and findings on the screenshot</a:t>
            </a:r>
          </a:p>
          <a:p>
            <a:pPr marL="228600" marR="0" lvl="0" indent="-88900">
              <a:lnSpc>
                <a:spcPct val="90000"/>
              </a:lnSpc>
              <a:buSzPts val="2200"/>
            </a:pPr>
            <a:endParaRPr lang="en-US">
              <a:sym typeface="Arial"/>
            </a:endParaRPr>
          </a:p>
        </p:txBody>
      </p:sp>
      <p:sp>
        <p:nvSpPr>
          <p:cNvPr id="338" name="Google Shape;338;p3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 defTabSz="91440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pPr lvl="0" indent="0" defTabSz="914400">
                <a:spcBef>
                  <a:spcPts val="0"/>
                </a:spcBef>
                <a:spcAft>
                  <a:spcPts val="600"/>
                </a:spcAft>
                <a:buNone/>
              </a:pPr>
              <a:t>34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8"/>
          <p:cNvSpPr txBox="1"/>
          <p:nvPr/>
        </p:nvSpPr>
        <p:spPr>
          <a:xfrm>
            <a:off x="797970" y="2529746"/>
            <a:ext cx="1058303" cy="369332"/>
          </a:xfrm>
          <a:prstGeom prst="rect">
            <a:avLst/>
          </a:prstGeom>
          <a:solidFill>
            <a:srgbClr val="0948C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Section 4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360" name="Rectangle 359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4" name="Picture 353" descr="Graph">
            <a:extLst>
              <a:ext uri="{FF2B5EF4-FFF2-40B4-BE49-F238E27FC236}">
                <a16:creationId xmlns:a16="http://schemas.microsoft.com/office/drawing/2014/main" id="{A4D87F99-5023-2A48-1613-93617E5737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3981" b="60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52" name="Google Shape;352;p39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&lt;Dashboard Screenshot 1&gt;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1" name="Google Shape;351;p39"/>
          <p:cNvSpPr txBox="1">
            <a:spLocks noGrp="1"/>
          </p:cNvSpPr>
          <p:nvPr>
            <p:ph type="body" idx="4294967295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Replace &lt;Dashboard screenshot 1&gt; title with an appropriate title</a:t>
            </a:r>
            <a:endParaRPr lang="en-US"/>
          </a:p>
          <a:p>
            <a:pPr marL="228600" marR="0" lvl="0" indent="-88900">
              <a:buSzPts val="2200"/>
            </a:pPr>
            <a:endParaRPr lang="en-US">
              <a:sym typeface="Arial"/>
            </a:endParaRPr>
          </a:p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Show the screenshot of launch success count for all sites, in a piechart</a:t>
            </a:r>
          </a:p>
          <a:p>
            <a:pPr marL="228600" marR="0" lvl="0" indent="-88900">
              <a:buSzPts val="2200"/>
            </a:pPr>
            <a:endParaRPr lang="en-US">
              <a:sym typeface="Arial"/>
            </a:endParaRPr>
          </a:p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Explain the important elements and findings on the screenshot</a:t>
            </a:r>
          </a:p>
          <a:p>
            <a:pPr marL="228600" marR="0" lvl="0" indent="-88900">
              <a:buSzPts val="2200"/>
            </a:pPr>
            <a:endParaRPr lang="en-US">
              <a:sym typeface="Arial"/>
            </a:endParaRPr>
          </a:p>
        </p:txBody>
      </p:sp>
      <p:sp>
        <p:nvSpPr>
          <p:cNvPr id="350" name="Google Shape;350;p3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 defTabSz="91440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chemeClr val="tx1"/>
                </a:solidFill>
              </a:rPr>
              <a:pPr lvl="0" indent="0" defTabSz="914400">
                <a:spcBef>
                  <a:spcPts val="0"/>
                </a:spcBef>
                <a:spcAft>
                  <a:spcPts val="600"/>
                </a:spcAft>
                <a:buNone/>
              </a:pPr>
              <a:t>36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367" name="Rectangle 366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1" name="Picture 360" descr="Graph">
            <a:extLst>
              <a:ext uri="{FF2B5EF4-FFF2-40B4-BE49-F238E27FC236}">
                <a16:creationId xmlns:a16="http://schemas.microsoft.com/office/drawing/2014/main" id="{6F690B74-1E12-6289-B2A5-487D8AC769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3981" b="60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59" name="Google Shape;359;p40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&lt;Dashboard Screenshot 2&gt;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8" name="Google Shape;358;p40"/>
          <p:cNvSpPr txBox="1">
            <a:spLocks noGrp="1"/>
          </p:cNvSpPr>
          <p:nvPr>
            <p:ph type="body" idx="4294967295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Replace &lt;Dashboard screenshot 2&gt; title with an appropriate title</a:t>
            </a:r>
            <a:endParaRPr lang="en-US"/>
          </a:p>
          <a:p>
            <a:pPr marL="228600" marR="0" lvl="0" indent="-88900">
              <a:buSzPts val="2200"/>
            </a:pPr>
            <a:endParaRPr lang="en-US">
              <a:sym typeface="Arial"/>
            </a:endParaRPr>
          </a:p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Show the screenshot of the piechart for the launch site with highest launch success ratio</a:t>
            </a:r>
          </a:p>
          <a:p>
            <a:pPr marL="228600" marR="0" lvl="0" indent="-88900">
              <a:buSzPts val="2200"/>
            </a:pPr>
            <a:endParaRPr lang="en-US">
              <a:sym typeface="Arial"/>
            </a:endParaRPr>
          </a:p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Explain the important elements and findings on the screenshot</a:t>
            </a:r>
          </a:p>
          <a:p>
            <a:pPr marL="228600" marR="0" lvl="0" indent="-50800">
              <a:buSzPts val="2800"/>
            </a:pPr>
            <a:endParaRPr lang="en-US">
              <a:sym typeface="Calibri"/>
            </a:endParaRPr>
          </a:p>
        </p:txBody>
      </p:sp>
      <p:sp>
        <p:nvSpPr>
          <p:cNvPr id="357" name="Google Shape;357;p4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 defTabSz="91440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chemeClr val="tx1"/>
                </a:solidFill>
              </a:rPr>
              <a:pPr lvl="0" indent="0" defTabSz="914400">
                <a:spcBef>
                  <a:spcPts val="0"/>
                </a:spcBef>
                <a:spcAft>
                  <a:spcPts val="600"/>
                </a:spcAft>
                <a:buNone/>
              </a:pPr>
              <a:t>37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374" name="Rectangle 373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8" name="Picture 367" descr="Graph">
            <a:extLst>
              <a:ext uri="{FF2B5EF4-FFF2-40B4-BE49-F238E27FC236}">
                <a16:creationId xmlns:a16="http://schemas.microsoft.com/office/drawing/2014/main" id="{6B832692-86A1-828F-E14B-EBE60EFDB5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3981" b="60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66" name="Google Shape;366;p41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&lt;Dashboard Screenshot 3&gt;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5" name="Google Shape;365;p41"/>
          <p:cNvSpPr txBox="1">
            <a:spLocks noGrp="1"/>
          </p:cNvSpPr>
          <p:nvPr>
            <p:ph type="body" idx="4294967295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Replace &lt;Dashboard screenshot 3&gt; title with an appropriate title</a:t>
            </a:r>
            <a:endParaRPr lang="en-US"/>
          </a:p>
          <a:p>
            <a:pPr marL="228600" marR="0" lvl="0" indent="-88900">
              <a:buSzPts val="2200"/>
            </a:pPr>
            <a:endParaRPr lang="en-US">
              <a:sym typeface="Arial"/>
            </a:endParaRPr>
          </a:p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Show screenshots of Payload vs. Launch Outcome scatter plot for all sites, with different payload selected in the range slider</a:t>
            </a:r>
            <a:endParaRPr lang="en-US"/>
          </a:p>
          <a:p>
            <a:pPr marL="228600" marR="0" lvl="0" indent="-88900">
              <a:buSzPts val="2200"/>
            </a:pPr>
            <a:endParaRPr lang="en-US">
              <a:sym typeface="Arial"/>
            </a:endParaRPr>
          </a:p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Explain the important elements and findings on the screenshot, such as which payload range or booster version have the largest success rate, etc.</a:t>
            </a:r>
          </a:p>
          <a:p>
            <a:pPr marL="228600" marR="0" lvl="0" indent="-88900">
              <a:buSzPts val="2200"/>
            </a:pPr>
            <a:endParaRPr lang="en-US">
              <a:sym typeface="Arial"/>
            </a:endParaRPr>
          </a:p>
        </p:txBody>
      </p:sp>
      <p:sp>
        <p:nvSpPr>
          <p:cNvPr id="364" name="Google Shape;364;p4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 defTabSz="91440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chemeClr val="tx1"/>
                </a:solidFill>
              </a:rPr>
              <a:pPr lvl="0" indent="0" defTabSz="914400">
                <a:spcBef>
                  <a:spcPts val="0"/>
                </a:spcBef>
                <a:spcAft>
                  <a:spcPts val="600"/>
                </a:spcAft>
                <a:buNone/>
              </a:pPr>
              <a:t>38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 txBox="1"/>
          <p:nvPr/>
        </p:nvSpPr>
        <p:spPr>
          <a:xfrm>
            <a:off x="797970" y="2529746"/>
            <a:ext cx="1058303" cy="369332"/>
          </a:xfrm>
          <a:prstGeom prst="rect">
            <a:avLst/>
          </a:prstGeom>
          <a:solidFill>
            <a:srgbClr val="0948C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Section 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8" name="Google Shape;108;p4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EFEFE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  <a:sym typeface="Arial"/>
              </a:rPr>
              <a:t>Introduction</a:t>
            </a:r>
            <a:endParaRPr lang="en-US" sz="4000" b="1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FEFEFE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  <a:cs typeface="+mj-cs"/>
              <a:sym typeface="IBM Plex Mono SemiBold"/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4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1" name="Google Shape;109;p4">
            <a:extLst>
              <a:ext uri="{FF2B5EF4-FFF2-40B4-BE49-F238E27FC236}">
                <a16:creationId xmlns:a16="http://schemas.microsoft.com/office/drawing/2014/main" id="{2F56A525-FB1B-2AAD-F797-9DDC7B7446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3674873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8" name="Google Shape;378;p43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Classification Accuracy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  <a:sym typeface="IBM Plex Mono SemiBold"/>
            </a:endParaRPr>
          </a:p>
        </p:txBody>
      </p:sp>
      <p:sp>
        <p:nvSpPr>
          <p:cNvPr id="376" name="Google Shape;376;p43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40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80" name="Google Shape;377;p43">
            <a:extLst>
              <a:ext uri="{FF2B5EF4-FFF2-40B4-BE49-F238E27FC236}">
                <a16:creationId xmlns:a16="http://schemas.microsoft.com/office/drawing/2014/main" id="{ACB9BA5E-8BB2-ADCB-E339-0A25687230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5766555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Google Shape;385;p44"/>
          <p:cNvSpPr txBox="1"/>
          <p:nvPr/>
        </p:nvSpPr>
        <p:spPr>
          <a:xfrm>
            <a:off x="6095999" y="1032918"/>
            <a:ext cx="5452533" cy="4792165"/>
          </a:xfrm>
          <a:prstGeom prst="rect">
            <a:avLst/>
          </a:prstGeom>
          <a:effectLst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66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Confusion Matrix</a:t>
            </a:r>
            <a:endParaRPr lang="en-US" sz="6600" b="1">
              <a:solidFill>
                <a:srgbClr val="FEFEFE"/>
              </a:solidFill>
              <a:latin typeface="+mj-lt"/>
              <a:ea typeface="+mj-ea"/>
              <a:cs typeface="+mj-cs"/>
              <a:sym typeface="IBM Plex Mono SemiBold"/>
            </a:endParaRPr>
          </a:p>
        </p:txBody>
      </p:sp>
      <p:sp useBgFill="1">
        <p:nvSpPr>
          <p:cNvPr id="394" name="Freeform: Shape 393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4" name="Google Shape;384;p44"/>
          <p:cNvSpPr txBox="1">
            <a:spLocks noGrp="1"/>
          </p:cNvSpPr>
          <p:nvPr>
            <p:ph type="body" idx="4294967295"/>
          </p:nvPr>
        </p:nvSpPr>
        <p:spPr>
          <a:xfrm>
            <a:off x="643466" y="2281574"/>
            <a:ext cx="3994015" cy="2294852"/>
          </a:xfrm>
          <a:prstGeom prst="rect">
            <a:avLst/>
          </a:prstGeom>
          <a:effectLst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ctr">
              <a:buSzPts val="2200"/>
              <a:buNone/>
            </a:pPr>
            <a:r>
              <a:rPr lang="en-US" sz="2800">
                <a:sym typeface="Arial"/>
              </a:rPr>
              <a:t>Show the confusion matrix of the best performing model with an explanation </a:t>
            </a:r>
            <a:endParaRPr lang="en-US" sz="2800"/>
          </a:p>
        </p:txBody>
      </p:sp>
      <p:sp>
        <p:nvSpPr>
          <p:cNvPr id="383" name="Google Shape;383;p4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41</a:t>
            </a:fld>
            <a:endParaRPr lang="en-US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2" name="Google Shape;392;p45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Conclusions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  <a:sym typeface="IBM Plex Mono SemiBold"/>
            </a:endParaRPr>
          </a:p>
        </p:txBody>
      </p:sp>
      <p:sp>
        <p:nvSpPr>
          <p:cNvPr id="390" name="Google Shape;390;p45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42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94" name="Google Shape;391;p45">
            <a:extLst>
              <a:ext uri="{FF2B5EF4-FFF2-40B4-BE49-F238E27FC236}">
                <a16:creationId xmlns:a16="http://schemas.microsoft.com/office/drawing/2014/main" id="{114B548A-9656-6F2F-56C5-EF017D9842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3825224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12" name="Rectangle 411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Google Shape;400;p46"/>
          <p:cNvSpPr txBox="1"/>
          <p:nvPr/>
        </p:nvSpPr>
        <p:spPr>
          <a:xfrm>
            <a:off x="810000" y="643607"/>
            <a:ext cx="10571998" cy="970450"/>
          </a:xfrm>
          <a:prstGeom prst="rect">
            <a:avLst/>
          </a:prstGeom>
          <a:effectLst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2800" b="1">
                <a:latin typeface="+mj-lt"/>
                <a:ea typeface="+mj-ea"/>
                <a:cs typeface="+mj-cs"/>
                <a:sym typeface="Arial"/>
              </a:rPr>
              <a:t>Appendix</a:t>
            </a:r>
            <a:endParaRPr lang="en-US" sz="2800" b="1">
              <a:latin typeface="+mj-lt"/>
              <a:ea typeface="+mj-ea"/>
              <a:cs typeface="+mj-cs"/>
              <a:sym typeface="IBM Plex Mono SemiBold"/>
            </a:endParaRPr>
          </a:p>
        </p:txBody>
      </p:sp>
      <p:sp>
        <p:nvSpPr>
          <p:cNvPr id="399" name="Google Shape;399;p46"/>
          <p:cNvSpPr txBox="1">
            <a:spLocks noGrp="1"/>
          </p:cNvSpPr>
          <p:nvPr>
            <p:ph type="body" idx="4294967295"/>
          </p:nvPr>
        </p:nvSpPr>
        <p:spPr>
          <a:xfrm>
            <a:off x="818712" y="1964267"/>
            <a:ext cx="7954627" cy="3894531"/>
          </a:xfrm>
          <a:prstGeom prst="rect">
            <a:avLst/>
          </a:prstGeom>
          <a:effectLst/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228600" marR="0" lvl="0" indent="-228600">
              <a:buSzPts val="2200"/>
            </a:pPr>
            <a:r>
              <a:rPr lang="en-US" sz="2000">
                <a:sym typeface="Arial"/>
              </a:rPr>
              <a:t>Include any relevant assets like Python code snippets, SQL queries, charts, Notebook outputs, or data sets that you may have created during this project</a:t>
            </a:r>
            <a:endParaRPr lang="en-US" sz="2000"/>
          </a:p>
        </p:txBody>
      </p:sp>
      <p:sp>
        <p:nvSpPr>
          <p:cNvPr id="398" name="Google Shape;398;p4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43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3" name="Google Shape;123;p6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Methodology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  <a:sym typeface="IBM Plex Mono SemiBold"/>
            </a:endParaRPr>
          </a:p>
        </p:txBody>
      </p:sp>
      <p:sp>
        <p:nvSpPr>
          <p:cNvPr id="121" name="Google Shape;121;p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 defTabSz="91440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/>
              <a:pPr lvl="0" indent="0" defTabSz="914400">
                <a:spcBef>
                  <a:spcPts val="0"/>
                </a:spcBef>
                <a:spcAft>
                  <a:spcPts val="600"/>
                </a:spcAft>
                <a:buNone/>
              </a:pPr>
              <a:t>5</a:t>
            </a:fld>
            <a:endParaRPr lang="en-US"/>
          </a:p>
        </p:txBody>
      </p:sp>
      <p:graphicFrame>
        <p:nvGraphicFramePr>
          <p:cNvPr id="125" name="Google Shape;122;p6">
            <a:extLst>
              <a:ext uri="{FF2B5EF4-FFF2-40B4-BE49-F238E27FC236}">
                <a16:creationId xmlns:a16="http://schemas.microsoft.com/office/drawing/2014/main" id="{1989260E-9ACB-A73C-F7D9-14A6CA6333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8338742"/>
              </p:ext>
            </p:extLst>
          </p:nvPr>
        </p:nvGraphicFramePr>
        <p:xfrm>
          <a:off x="818713" y="2413000"/>
          <a:ext cx="7199220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0" name="Google Shape;130;p7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Data Collection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  <a:sym typeface="IBM Plex Mono SemiBold"/>
            </a:endParaRPr>
          </a:p>
        </p:txBody>
      </p:sp>
      <p:sp>
        <p:nvSpPr>
          <p:cNvPr id="128" name="Google Shape;128;p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6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2" name="Google Shape;129;p7">
            <a:extLst>
              <a:ext uri="{FF2B5EF4-FFF2-40B4-BE49-F238E27FC236}">
                <a16:creationId xmlns:a16="http://schemas.microsoft.com/office/drawing/2014/main" id="{799D7407-DE7D-85B9-AB97-CFADE98123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1199069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8" name="Google Shape;138;p8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Data Collection – SpaceX API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5" name="Google Shape;135;p8"/>
          <p:cNvSpPr txBox="1">
            <a:spLocks/>
          </p:cNvSpPr>
          <p:nvPr/>
        </p:nvSpPr>
        <p:spPr>
          <a:xfrm>
            <a:off x="7966640" y="5572565"/>
            <a:ext cx="1959521" cy="28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 defTabSz="324612">
              <a:spcAft>
                <a:spcPts val="600"/>
              </a:spcAft>
            </a:pPr>
            <a:fld id="{00000000-1234-1234-1234-123412341234}" type="slidenum">
              <a:rPr lang="en-US" sz="127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r" defTabSz="324612">
                <a:spcAft>
                  <a:spcPts val="600"/>
                </a:spcAft>
              </a:pPr>
              <a:t>7</a:t>
            </a:fld>
            <a:endParaRPr/>
          </a:p>
        </p:txBody>
      </p:sp>
      <p:sp>
        <p:nvSpPr>
          <p:cNvPr id="136" name="Google Shape;136;p8"/>
          <p:cNvSpPr txBox="1">
            <a:spLocks/>
          </p:cNvSpPr>
          <p:nvPr/>
        </p:nvSpPr>
        <p:spPr>
          <a:xfrm>
            <a:off x="6549593" y="2548647"/>
            <a:ext cx="3900899" cy="3005053"/>
          </a:xfrm>
          <a:prstGeom prst="rect">
            <a:avLst/>
          </a:prstGeom>
          <a:noFill/>
          <a:ln w="9525" cap="flat" cmpd="sng">
            <a:solidFill>
              <a:srgbClr val="0B49C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defTabSz="324612">
              <a:lnSpc>
                <a:spcPct val="90000"/>
              </a:lnSpc>
              <a:buClr>
                <a:schemeClr val="dk1"/>
              </a:buClr>
              <a:buSzPts val="2200"/>
            </a:pPr>
            <a:endParaRPr sz="1562" kern="1200">
              <a:solidFill>
                <a:srgbClr val="6DB0FF"/>
              </a:solidFill>
              <a:latin typeface="Arial"/>
              <a:ea typeface="+mn-ea"/>
              <a:cs typeface="Arial"/>
              <a:sym typeface="Arial"/>
            </a:endParaRPr>
          </a:p>
          <a:p>
            <a:pPr defTabSz="324612">
              <a:lnSpc>
                <a:spcPct val="90000"/>
              </a:lnSpc>
              <a:spcBef>
                <a:spcPts val="710"/>
              </a:spcBef>
              <a:buClr>
                <a:schemeClr val="dk1"/>
              </a:buClr>
              <a:buSzPts val="2200"/>
            </a:pPr>
            <a:endParaRPr sz="1562" kern="1200">
              <a:solidFill>
                <a:srgbClr val="6DB0FF"/>
              </a:solidFill>
              <a:latin typeface="Arial"/>
              <a:ea typeface="+mn-ea"/>
              <a:cs typeface="Arial"/>
              <a:sym typeface="Arial"/>
            </a:endParaRPr>
          </a:p>
          <a:p>
            <a:pPr defTabSz="324612">
              <a:lnSpc>
                <a:spcPct val="90000"/>
              </a:lnSpc>
              <a:spcBef>
                <a:spcPts val="710"/>
              </a:spcBef>
              <a:buClr>
                <a:schemeClr val="dk1"/>
              </a:buClr>
              <a:buSzPts val="2200"/>
            </a:pPr>
            <a:endParaRPr sz="1562" kern="1200">
              <a:solidFill>
                <a:srgbClr val="6DB0FF"/>
              </a:solidFill>
              <a:latin typeface="Arial"/>
              <a:ea typeface="+mn-ea"/>
              <a:cs typeface="Arial"/>
              <a:sym typeface="Arial"/>
            </a:endParaRPr>
          </a:p>
          <a:p>
            <a:pPr defTabSz="324612">
              <a:lnSpc>
                <a:spcPct val="90000"/>
              </a:lnSpc>
              <a:spcBef>
                <a:spcPts val="710"/>
              </a:spcBef>
              <a:buClr>
                <a:schemeClr val="dk1"/>
              </a:buClr>
              <a:buSzPts val="2200"/>
            </a:pPr>
            <a:endParaRPr sz="1562" kern="1200">
              <a:solidFill>
                <a:srgbClr val="6DB0FF"/>
              </a:solidFill>
              <a:latin typeface="Arial"/>
              <a:ea typeface="+mn-ea"/>
              <a:cs typeface="Arial"/>
              <a:sym typeface="Arial"/>
            </a:endParaRPr>
          </a:p>
          <a:p>
            <a:pPr defTabSz="324612">
              <a:lnSpc>
                <a:spcPct val="90000"/>
              </a:lnSpc>
              <a:spcBef>
                <a:spcPts val="710"/>
              </a:spcBef>
              <a:buClr>
                <a:srgbClr val="1C7DDB"/>
              </a:buClr>
              <a:buSzPts val="2200"/>
            </a:pPr>
            <a:r>
              <a:rPr lang="en-US" sz="1562" kern="1200">
                <a:solidFill>
                  <a:srgbClr val="6DB0FF"/>
                </a:solidFill>
                <a:latin typeface="Arial"/>
                <a:ea typeface="+mn-ea"/>
                <a:cs typeface="Arial"/>
                <a:sym typeface="Arial"/>
              </a:rPr>
              <a:t>Place your flowchart of SpaceX API calls here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8"/>
          <p:cNvSpPr txBox="1">
            <a:spLocks/>
          </p:cNvSpPr>
          <p:nvPr/>
        </p:nvSpPr>
        <p:spPr>
          <a:xfrm>
            <a:off x="1741508" y="2554317"/>
            <a:ext cx="3314631" cy="301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62306" indent="-162306" defTabSz="324612">
              <a:buClr>
                <a:srgbClr val="292929"/>
              </a:buClr>
              <a:buSzPts val="2200"/>
              <a:buFont typeface="Arial"/>
              <a:buChar char="•"/>
            </a:pPr>
            <a:r>
              <a:rPr lang="en-US" sz="1562" kern="1200">
                <a:solidFill>
                  <a:srgbClr val="ADADAD"/>
                </a:solidFill>
                <a:latin typeface="Arial"/>
                <a:ea typeface="+mn-ea"/>
                <a:cs typeface="Arial"/>
                <a:sym typeface="Arial"/>
              </a:rPr>
              <a:t>Present your data collection with SpaceX REST calls using key phrases and flowcharts</a:t>
            </a:r>
            <a:endParaRPr sz="127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62306" indent="-63119" defTabSz="324612">
              <a:spcBef>
                <a:spcPts val="994"/>
              </a:spcBef>
              <a:buClr>
                <a:schemeClr val="dk1"/>
              </a:buClr>
              <a:buSzPts val="2200"/>
            </a:pPr>
            <a:endParaRPr sz="1562" kern="1200">
              <a:solidFill>
                <a:srgbClr val="ADADAD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162306" indent="-162306" defTabSz="324612">
              <a:spcBef>
                <a:spcPts val="994"/>
              </a:spcBef>
              <a:buClr>
                <a:srgbClr val="292929"/>
              </a:buClr>
              <a:buSzPts val="2200"/>
              <a:buFont typeface="Arial"/>
              <a:buChar char="•"/>
            </a:pPr>
            <a:r>
              <a:rPr lang="en-US" sz="1562" kern="1200">
                <a:solidFill>
                  <a:srgbClr val="ADADAD"/>
                </a:solidFill>
                <a:latin typeface="Arial"/>
                <a:ea typeface="+mn-ea"/>
                <a:cs typeface="Arial"/>
                <a:sym typeface="Arial"/>
              </a:rPr>
              <a:t>Add the GitHub URL of the completed SpaceX API calls notebook </a:t>
            </a:r>
            <a:r>
              <a:rPr lang="en-US" sz="1562" kern="1200">
                <a:solidFill>
                  <a:srgbClr val="6DB0FF"/>
                </a:solidFill>
                <a:latin typeface="Arial"/>
                <a:ea typeface="+mn-ea"/>
                <a:cs typeface="Arial"/>
                <a:sym typeface="Arial"/>
              </a:rPr>
              <a:t>(must include completed code cell and outcome cell), </a:t>
            </a:r>
            <a:r>
              <a:rPr lang="en-US" sz="1562" kern="1200">
                <a:solidFill>
                  <a:srgbClr val="ADADAD"/>
                </a:solidFill>
                <a:latin typeface="Arial"/>
                <a:ea typeface="+mn-ea"/>
                <a:cs typeface="Arial"/>
                <a:sym typeface="Arial"/>
              </a:rPr>
              <a:t>as an external reference and peer-review purpose</a:t>
            </a:r>
            <a:endParaRPr sz="127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62306" indent="-36068" defTabSz="324612">
              <a:lnSpc>
                <a:spcPct val="90000"/>
              </a:lnSpc>
              <a:spcBef>
                <a:spcPts val="710"/>
              </a:spcBef>
              <a:buClr>
                <a:schemeClr val="dk1"/>
              </a:buClr>
              <a:buSzPts val="2800"/>
            </a:pPr>
            <a:endParaRPr sz="1988" kern="1200">
              <a:solidFill>
                <a:srgbClr val="ADADAD"/>
              </a:solidFill>
              <a:latin typeface="Calibri"/>
              <a:ea typeface="+mn-ea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8" name="Google Shape;138;p8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 dirty="0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Data Collection – Web Scraping</a:t>
            </a:r>
            <a:endParaRPr lang="en-US" sz="4000" b="1" dirty="0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5" name="Google Shape;135;p8"/>
          <p:cNvSpPr txBox="1">
            <a:spLocks/>
          </p:cNvSpPr>
          <p:nvPr/>
        </p:nvSpPr>
        <p:spPr>
          <a:xfrm>
            <a:off x="7966640" y="5572565"/>
            <a:ext cx="1959521" cy="28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 defTabSz="324612">
              <a:spcAft>
                <a:spcPts val="600"/>
              </a:spcAft>
            </a:pPr>
            <a:fld id="{00000000-1234-1234-1234-123412341234}" type="slidenum">
              <a:rPr lang="en-US" sz="127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r" defTabSz="324612">
                <a:spcAft>
                  <a:spcPts val="600"/>
                </a:spcAft>
              </a:pPr>
              <a:t>8</a:t>
            </a:fld>
            <a:endParaRPr/>
          </a:p>
        </p:txBody>
      </p:sp>
      <p:sp>
        <p:nvSpPr>
          <p:cNvPr id="137" name="Google Shape;137;p8"/>
          <p:cNvSpPr txBox="1">
            <a:spLocks/>
          </p:cNvSpPr>
          <p:nvPr/>
        </p:nvSpPr>
        <p:spPr>
          <a:xfrm>
            <a:off x="1741508" y="2554317"/>
            <a:ext cx="3314631" cy="301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62306" indent="-162306" defTabSz="324612">
              <a:buClr>
                <a:srgbClr val="292929"/>
              </a:buClr>
              <a:buSzPts val="2200"/>
              <a:buFont typeface="Arial"/>
              <a:buChar char="•"/>
            </a:pPr>
            <a:r>
              <a:rPr lang="en-US" sz="1562" kern="1200" dirty="0">
                <a:solidFill>
                  <a:srgbClr val="ADADAD"/>
                </a:solidFill>
                <a:latin typeface="Arial"/>
                <a:ea typeface="+mn-ea"/>
                <a:cs typeface="Arial"/>
                <a:sym typeface="Arial"/>
              </a:rPr>
              <a:t>Present your web scraping process using key phrases and flowcharts</a:t>
            </a:r>
          </a:p>
          <a:p>
            <a:pPr marL="162306" indent="-162306" defTabSz="324612">
              <a:buClr>
                <a:srgbClr val="292929"/>
              </a:buClr>
              <a:buSzPts val="2200"/>
              <a:buFont typeface="Arial"/>
              <a:buChar char="•"/>
            </a:pPr>
            <a:endParaRPr lang="en-US" sz="1562" kern="1200" dirty="0">
              <a:solidFill>
                <a:srgbClr val="ADADAD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162306" indent="-162306" defTabSz="324612">
              <a:buClr>
                <a:srgbClr val="292929"/>
              </a:buClr>
              <a:buSzPts val="2200"/>
              <a:buFont typeface="Arial"/>
              <a:buChar char="•"/>
            </a:pPr>
            <a:r>
              <a:rPr lang="en-US" sz="1562" kern="1200" dirty="0">
                <a:solidFill>
                  <a:srgbClr val="ADADAD"/>
                </a:solidFill>
                <a:latin typeface="Arial"/>
                <a:ea typeface="+mn-ea"/>
                <a:cs typeface="Arial"/>
                <a:sym typeface="Arial"/>
              </a:rPr>
              <a:t>Add the GitHub URL of the completed web scraping notebook, as an external reference and peer-review purpose</a:t>
            </a:r>
          </a:p>
          <a:p>
            <a:pPr marL="162306" indent="-36068" defTabSz="324612">
              <a:lnSpc>
                <a:spcPct val="90000"/>
              </a:lnSpc>
              <a:spcBef>
                <a:spcPts val="710"/>
              </a:spcBef>
              <a:buClr>
                <a:schemeClr val="dk1"/>
              </a:buClr>
              <a:buSzPts val="2800"/>
            </a:pPr>
            <a:endParaRPr sz="1988" kern="1200" dirty="0">
              <a:solidFill>
                <a:srgbClr val="ADADAD"/>
              </a:solidFill>
              <a:latin typeface="Calibri"/>
              <a:ea typeface="+mn-ea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394D8767-EF4A-47F2-1669-C17278016F0E}"/>
              </a:ext>
            </a:extLst>
          </p:cNvPr>
          <p:cNvSpPr txBox="1"/>
          <p:nvPr/>
        </p:nvSpPr>
        <p:spPr>
          <a:xfrm>
            <a:off x="5909177" y="2127787"/>
            <a:ext cx="5461000" cy="4206875"/>
          </a:xfrm>
          <a:prstGeom prst="rect">
            <a:avLst/>
          </a:prstGeom>
          <a:noFill/>
          <a:ln w="9525" cap="flat" cmpd="sng">
            <a:solidFill>
              <a:srgbClr val="0B49C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dirty="0">
              <a:solidFill>
                <a:srgbClr val="1C7DD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dirty="0">
              <a:solidFill>
                <a:srgbClr val="1C7DD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dirty="0">
              <a:solidFill>
                <a:srgbClr val="1C7DD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dirty="0">
              <a:solidFill>
                <a:srgbClr val="1C7DD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C7DDB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1C7DDB"/>
                </a:solidFill>
                <a:latin typeface="Arial"/>
                <a:ea typeface="Arial"/>
                <a:cs typeface="Arial"/>
                <a:sym typeface="Arial"/>
              </a:rPr>
              <a:t>Place your flowchart of web scraping here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9223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4" name="Google Shape;154;p10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Data Wrangling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2" name="Google Shape;152;p1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9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56" name="Google Shape;153;p10">
            <a:extLst>
              <a:ext uri="{FF2B5EF4-FFF2-40B4-BE49-F238E27FC236}">
                <a16:creationId xmlns:a16="http://schemas.microsoft.com/office/drawing/2014/main" id="{1752E117-3E88-96BF-FEB6-C4ADC5B038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3748427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44</TotalTime>
  <Words>1367</Words>
  <Application>Microsoft Office PowerPoint</Application>
  <PresentationFormat>Widescreen</PresentationFormat>
  <Paragraphs>223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Century Gothic</vt:lpstr>
      <vt:lpstr>Wingdings 2</vt:lpstr>
      <vt:lpstr>IBM Plex Mono SemiBold</vt:lpstr>
      <vt:lpstr>Bahnschrift SemiBold SemiConden</vt:lpstr>
      <vt:lpstr>IBM Plex Mono</vt:lpstr>
      <vt:lpstr>Arial</vt:lpstr>
      <vt:lpstr>Calibri</vt:lpstr>
      <vt:lpstr>Quotable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YAN Luo</dc:creator>
  <cp:lastModifiedBy>Lance Peterson</cp:lastModifiedBy>
  <cp:revision>2</cp:revision>
  <dcterms:created xsi:type="dcterms:W3CDTF">2021-04-29T18:58:34Z</dcterms:created>
  <dcterms:modified xsi:type="dcterms:W3CDTF">2024-07-02T06:14:55Z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</Properties>
</file>