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aven Pro" pitchFamily="2" charset="0"/>
      <p:regular r:id="rId11"/>
      <p:bold r:id="rId12"/>
    </p:embeddedFont>
    <p:embeddedFont>
      <p:font typeface="Nunito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3.fntdata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font" Target="fonts/font2.fntdata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font" Target="fonts/font6.fntdata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1.fntdata" /><Relationship Id="rId5" Type="http://schemas.openxmlformats.org/officeDocument/2006/relationships/slide" Target="slides/slide4.xml" /><Relationship Id="rId15" Type="http://schemas.openxmlformats.org/officeDocument/2006/relationships/font" Target="fonts/font5.fntdata" /><Relationship Id="rId10" Type="http://schemas.openxmlformats.org/officeDocument/2006/relationships/notesMaster" Target="notesMasters/notesMaster1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4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560fea24debdf25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560fea24debdf25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8e560d7c52e3a16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8e560d7c52e3a16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345a993ba219cbe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345a993ba219cbe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345a993ba219cbe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345a993ba219cbe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345a993ba219cbe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345a993ba219cbe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345a993ba219cbe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345a993ba219cbe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345a993ba219cbe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345a993ba219cbe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560fea24debdf25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560fea24debdf25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0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0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0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0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0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0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0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UC9 - Professor: Edilson Jesus Carilho Da Silva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486732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Wesley Oliveira 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354750" y="0"/>
            <a:ext cx="8434500" cy="12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/>
              <a:t>DASA (Diagnóstico Das Américas)</a:t>
            </a:r>
            <a:endParaRPr sz="3900"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563" y="1221346"/>
            <a:ext cx="4802869" cy="27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body" idx="1"/>
          </p:nvPr>
        </p:nvSpPr>
        <p:spPr>
          <a:xfrm>
            <a:off x="1388550" y="658889"/>
            <a:ext cx="6366900" cy="3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Diagnósticos da América SA, abreviatura DASA S.A. A DASA é a maior empresa de 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Medicina Diagnóstica da América Latina e a quarta maior do mundo, oferecendo mais 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 3 mil tipos de exames laboratoriais e diagnósticos por imagem. No segmento de 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análises clínicas, as amostras são coletadas nas mais de 300 unidades de atendimento 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 analisadas em laboratórios centrais. Fundada em 2003, diretor Geral Carlos De 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Barros, Presidente Pedro Bueno. Hoje o grupo conta com mais de 35 mil funcionários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Uma rede Ampla de Laboratórios, hospitais, centros médicos e milhares de 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profissionais referência na saúde, desde a prevenção ao tratamento, á disposição para 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cuidar do bem-estar do paciente durante toda a vida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>
            <a:spLocks noGrp="1"/>
          </p:cNvSpPr>
          <p:nvPr>
            <p:ph type="body" idx="1"/>
          </p:nvPr>
        </p:nvSpPr>
        <p:spPr>
          <a:xfrm>
            <a:off x="998101" y="421321"/>
            <a:ext cx="71478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O grupo DASA conta com diversos laboratórios em sua rede.</a:t>
            </a:r>
            <a:endParaRPr sz="1800"/>
          </a:p>
        </p:txBody>
      </p:sp>
      <p:pic>
        <p:nvPicPr>
          <p:cNvPr id="295" name="Google Shape;2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342" y="968237"/>
            <a:ext cx="5807329" cy="3207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>
            <a:spLocks noGrp="1"/>
          </p:cNvSpPr>
          <p:nvPr>
            <p:ph type="body" idx="1"/>
          </p:nvPr>
        </p:nvSpPr>
        <p:spPr>
          <a:xfrm>
            <a:off x="-189599" y="215039"/>
            <a:ext cx="9523200" cy="3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Prevenção e diagnóstico precoces são grandes aliados pela sua saúde. A DASA</a:t>
            </a:r>
            <a:endParaRPr sz="15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oferece suporte completo e tecnologia de ponta para chegar a um diagnóstico rápido e </a:t>
            </a:r>
            <a:endParaRPr sz="15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00"/>
              <a:t>preciso, com isso ela com os exames de: análises clínicas, patologia e genética.</a:t>
            </a:r>
            <a:endParaRPr sz="1500"/>
          </a:p>
        </p:txBody>
      </p:sp>
      <p:pic>
        <p:nvPicPr>
          <p:cNvPr id="301" name="Google Shape;3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150" y="1540224"/>
            <a:ext cx="4225699" cy="281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>
            <a:spLocks noGrp="1"/>
          </p:cNvSpPr>
          <p:nvPr>
            <p:ph type="body" idx="1"/>
          </p:nvPr>
        </p:nvSpPr>
        <p:spPr>
          <a:xfrm>
            <a:off x="344464" y="203526"/>
            <a:ext cx="7874400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A DASA acredita no valor da medicina preventiva e da imunização. A vacinação é uma </a:t>
            </a:r>
            <a:endParaRPr sz="15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das formas mais eficientes de combater doenças e a DASA investe em disponibilizar as </a:t>
            </a:r>
            <a:endParaRPr sz="15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00"/>
              <a:t>vacinas mais modernas e seguras.</a:t>
            </a:r>
            <a:endParaRPr sz="1500"/>
          </a:p>
        </p:txBody>
      </p:sp>
      <p:pic>
        <p:nvPicPr>
          <p:cNvPr id="307" name="Google Shape;3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925" y="1470700"/>
            <a:ext cx="4697475" cy="31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16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empresa cuida de cada detalhe a partir de uma metodologia única, para integrar os 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cuidados em saúde. Com um time de médicos, enfermeiros, nutricionista, psicólogos, 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fisioterapeutas e assistente sociais, trabalham com o proposito de cuidar de cada 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paciente ao longo de toda sua jornada.</a:t>
            </a:r>
            <a:endParaRPr/>
          </a:p>
        </p:txBody>
      </p:sp>
      <p:pic>
        <p:nvPicPr>
          <p:cNvPr id="313" name="Google Shape;3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950" y="1439395"/>
            <a:ext cx="4764099" cy="31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/>
        </p:nvSpPr>
        <p:spPr>
          <a:xfrm>
            <a:off x="0" y="0"/>
            <a:ext cx="6874500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Hoje o grupo DASA conta parcerias em alguns Hospitais: Nove de Julho, em 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São Paulo, Hospital Brasília e Águas Claras, Distrito Federal e Hospital 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Copacabana e complexo Hospitalar de Niterói no Rio De Janeiro, além de outras 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Unidades. Todos os hospitais gerais, com pronto-socorro 24 horas, atendimento 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de exames e consultas em diversas especialidade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9" name="Google Shape;319;p20"/>
          <p:cNvSpPr txBox="1"/>
          <p:nvPr/>
        </p:nvSpPr>
        <p:spPr>
          <a:xfrm>
            <a:off x="1764605" y="3785961"/>
            <a:ext cx="73794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A DASA conta com a plataforma NAV, que é uma plataforma de saúde integral. 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Você recebe atendimento médico através de consulta online, marcar exames e criar um histórico com seus resultados de exames.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20" name="Google Shape;3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350" y="1242900"/>
            <a:ext cx="4147299" cy="254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8</Slides>
  <Notes>8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Momentum</vt:lpstr>
      <vt:lpstr>UC9 - Professor: Edilson Jesus Carilho Da Silva  </vt:lpstr>
      <vt:lpstr>DASA (Diagnóstico Das Américas)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UC9 - Professor: Edilson Jesus Carilho Da Silva  </dc:title>
  <cp:lastModifiedBy>Wesley Braz de Oliveira</cp:lastModifiedBy>
  <cp:revision>4</cp:revision>
  <dcterms:modified xsi:type="dcterms:W3CDTF">2021-05-28T00:40:28Z</dcterms:modified>
</cp:coreProperties>
</file>