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Extracting Text: It uses fitz.open to open the PDF and page.get_text to extract text content </a:t>
            </a:r>
          </a:p>
          <a:p>
            <a:r>
              <a:t>from each page. </a:t>
            </a:r>
          </a:p>
          <a:p>
            <a:r>
              <a:t>Extracting Images: It iterates through each page and uses page.get_images(full=True) to </a:t>
            </a:r>
          </a:p>
          <a:p>
            <a:r>
              <a:t>get image objects. It then extracts image data, saves it to a file with a unique name, and </a:t>
            </a:r>
          </a:p>
          <a:p>
            <a:r>
              <a:t>adds the file path to a list. </a:t>
            </a:r>
          </a:p>
          <a:p>
            <a:r>
              <a:t>Extracting Tables (using tabula-py): It uses tabula.read_pdf to extract tables from each </a:t>
            </a:r>
          </a:p>
          <a:p>
            <a:r>
              <a:t>page (specifying the page number) and appends them to a list. This assumes a specific </a:t>
            </a:r>
          </a:p>
          <a:p>
            <a:r>
              <a:t>table format (CSV) after extraction. You might need adjustments for different formats. </a:t>
            </a:r>
          </a:p>
          <a:p>
            <a:r>
              <a:t>Creating Presentation: It creates a presentation object using Presentation from the pptx </a:t>
            </a:r>
          </a:p>
          <a:p>
            <a:r>
              <a:t>library. </a:t>
            </a:r>
          </a:p>
          <a:p>
            <a:r>
              <a:t>Adding Text Slide: It adds a slide for the extracted text content using </a:t>
            </a:r>
          </a:p>
          <a:p>
            <a:r>
              <a:t>presentation.slides.add_slide and sets the text frame content. </a:t>
            </a:r>
          </a:p>
          <a:p>
            <a:r>
              <a:t>Adding Image Slides: It iterates through extracted image paths, adds a new slide for each </a:t>
            </a:r>
          </a:p>
          <a:p>
            <a:r>
              <a:t>image, resizes the image to fit within the slide area, and adds the image using </a:t>
            </a:r>
          </a:p>
          <a:p>
            <a:r>
              <a:t>slide_image.shapes.add_picture. </a:t>
            </a:r>
          </a:p>
          <a:p>
            <a:r>
              <a:t>Adding Table Slides: It iterates through extracted tables, adds a slide with a table layout, </a:t>
            </a:r>
          </a:p>
          <a:p>
            <a:r>
              <a:t>creates a table shape, populates headers and data from the table (assuming CSV format), </a:t>
            </a:r>
          </a:p>
          <a:p>
            <a:r>
              <a:t>and adds the table to the slide. </a:t>
            </a:r>
          </a:p>
          <a:p>
            <a:r>
              <a:t>Saving Presentation: It saves the final presentation as a PowerPoint file (PPTX) using </a:t>
            </a:r>
          </a:p>
          <a:p>
            <a:r>
              <a:t>presentation.save. </a:t>
            </a:r>
          </a:p>
          <a:p>
            <a:r>
              <a:t>Remember: </a:t>
            </a:r>
          </a:p>
          <a:p>
            <a:r>
              <a:t>Install required libraries (PyMuPDF, tabula-py, and pptx) using pip install &lt;library_name&gt;. </a:t>
            </a:r>
          </a:p>
          <a:p>
            <a:r>
              <a:t>Adjust file paths (pdf_file_path) and any layout settings (e.g., slide dimensions, table </a:t>
            </a:r>
          </a:p>
          <a:p>
            <a:r>
              <a:t>positioning) as needed. </a:t>
            </a:r>
          </a:p>
          <a:p>
            <a:r>
              <a:t>This code provides a comprehensive solution for extracting text, images, and tables from a </a:t>
            </a:r>
          </a:p>
          <a:p>
            <a:r>
              <a:t>PDF and creating a corresponding PowerPoint presentation.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123 </a:t>
            </a:r>
          </a:p>
          <a:p>
            <a:r>
              <a:t>456 </a:t>
            </a:r>
          </a:p>
          <a:p>
            <a:r>
              <a:t>789 </a:t>
            </a:r>
          </a:p>
          <a:p>
            <a:r>
              <a:t>987 </a:t>
            </a:r>
          </a:p>
          <a:p>
            <a:r>
              <a:t>sdt </a:t>
            </a:r>
          </a:p>
          <a:p>
            <a:r>
              <a:t>ghj </a:t>
            </a:r>
          </a:p>
          <a:p>
            <a:r>
              <a:t>321 </a:t>
            </a:r>
          </a:p>
          <a:p>
            <a:r>
              <a:t>654 </a:t>
            </a:r>
          </a:p>
          <a:p>
            <a:r>
              <a:t>rty </a:t>
            </a:r>
          </a:p>
          <a:p>
            <a:r>
              <a:t>bnk </a:t>
            </a:r>
          </a:p>
          <a:p>
            <a:r>
              <a:t>xsdr </a:t>
            </a:r>
          </a:p>
          <a:p>
            <a:r>
              <a:t>ase </a:t>
            </a:r>
          </a:p>
          <a:p>
            <a:r>
              <a:t>xfg </a:t>
            </a:r>
          </a:p>
          <a:p>
            <a:r>
              <a:t>gh </a:t>
            </a:r>
          </a:p>
          <a:p>
            <a:r>
              <a:t>nkl </a:t>
            </a:r>
          </a:p>
          <a:p>
            <a:r>
              <a:t>bjk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page2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