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43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ED63-9D3E-44BC-81DF-5884DD7C407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FDC1-0E8E-4DEE-99BA-4F8E61E7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D8C110-4AC2-C6BD-C0FF-C53D832AEFBE}"/>
              </a:ext>
            </a:extLst>
          </p:cNvPr>
          <p:cNvSpPr txBox="1"/>
          <p:nvPr/>
        </p:nvSpPr>
        <p:spPr>
          <a:xfrm>
            <a:off x="2913018" y="1653926"/>
            <a:ext cx="8725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Diamond Price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FDB16-F8FC-3AFE-95BD-8FC08ADAFF99}"/>
              </a:ext>
            </a:extLst>
          </p:cNvPr>
          <p:cNvSpPr txBox="1"/>
          <p:nvPr/>
        </p:nvSpPr>
        <p:spPr>
          <a:xfrm>
            <a:off x="1733006" y="2956105"/>
            <a:ext cx="87259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Prepared by</a:t>
            </a:r>
          </a:p>
          <a:p>
            <a:pPr algn="ctr"/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Obada </a:t>
            </a:r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Ezz</a:t>
            </a:r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Al-Din</a:t>
            </a:r>
          </a:p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Hasan </a:t>
            </a:r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Harboque</a:t>
            </a:r>
            <a:endParaRPr lang="en-US" sz="4000" b="1" dirty="0">
              <a:solidFill>
                <a:schemeClr val="bg2">
                  <a:lumMod val="75000"/>
                </a:schemeClr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871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D9795F-97F1-B100-57EC-069A8206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91" y="1739900"/>
            <a:ext cx="7888818" cy="29075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2D3A6-F22C-62F7-18C5-121C52627B0F}"/>
              </a:ext>
            </a:extLst>
          </p:cNvPr>
          <p:cNvSpPr txBox="1"/>
          <p:nvPr/>
        </p:nvSpPr>
        <p:spPr>
          <a:xfrm>
            <a:off x="2341064" y="284658"/>
            <a:ext cx="7509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Encoder for non </a:t>
            </a:r>
            <a:r>
              <a:rPr lang="en-US" sz="4400" dirty="0" err="1">
                <a:solidFill>
                  <a:schemeClr val="bg2">
                    <a:lumMod val="50000"/>
                  </a:schemeClr>
                </a:solidFill>
              </a:rPr>
              <a:t>numeriacl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5469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E1216-8118-DC9F-6A46-0AE17CA48E10}"/>
              </a:ext>
            </a:extLst>
          </p:cNvPr>
          <p:cNvSpPr txBox="1"/>
          <p:nvPr/>
        </p:nvSpPr>
        <p:spPr>
          <a:xfrm>
            <a:off x="4132851" y="322758"/>
            <a:ext cx="692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Train </a:t>
            </a:r>
            <a:r>
              <a:rPr lang="en-US" sz="4400" dirty="0" err="1">
                <a:solidFill>
                  <a:schemeClr val="bg2">
                    <a:lumMod val="50000"/>
                  </a:schemeClr>
                </a:solidFill>
              </a:rPr>
              <a:t>Accurace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29E3CAE-107D-45E7-013D-FEED8FF7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352" y="1193800"/>
            <a:ext cx="5134247" cy="4691638"/>
          </a:xfrm>
        </p:spPr>
      </p:pic>
    </p:spTree>
    <p:extLst>
      <p:ext uri="{BB962C8B-B14F-4D97-AF65-F5344CB8AC3E}">
        <p14:creationId xmlns:p14="http://schemas.microsoft.com/office/powerpoint/2010/main" val="428060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649B-6B3A-0A62-7093-B58FF09F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88418"/>
            <a:ext cx="9905998" cy="359788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</a:t>
            </a:r>
            <a:br>
              <a:rPr lang="en-US" sz="6000" dirty="0"/>
            </a:br>
            <a:r>
              <a:rPr lang="en-US" sz="6000" dirty="0"/>
              <a:t>For your</a:t>
            </a:r>
            <a:br>
              <a:rPr lang="en-US" sz="6000" dirty="0"/>
            </a:br>
            <a:r>
              <a:rPr lang="en-US" sz="60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5792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92906-E909-1D44-80F0-69D425CD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24" y="1319724"/>
            <a:ext cx="8722951" cy="49110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D7035-B9A9-4C9C-1970-501D7F22F6CA}"/>
              </a:ext>
            </a:extLst>
          </p:cNvPr>
          <p:cNvSpPr txBox="1"/>
          <p:nvPr/>
        </p:nvSpPr>
        <p:spPr>
          <a:xfrm>
            <a:off x="3967316" y="242534"/>
            <a:ext cx="4852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Diamond Data</a:t>
            </a:r>
          </a:p>
        </p:txBody>
      </p:sp>
    </p:spTree>
    <p:extLst>
      <p:ext uri="{BB962C8B-B14F-4D97-AF65-F5344CB8AC3E}">
        <p14:creationId xmlns:p14="http://schemas.microsoft.com/office/powerpoint/2010/main" val="173244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DC40F-347C-2DB9-6776-F861524A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8" y="1576080"/>
            <a:ext cx="10641904" cy="3705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A55FB-20C2-903B-135B-08784A922D9D}"/>
              </a:ext>
            </a:extLst>
          </p:cNvPr>
          <p:cNvSpPr txBox="1"/>
          <p:nvPr/>
        </p:nvSpPr>
        <p:spPr>
          <a:xfrm>
            <a:off x="4100052" y="390018"/>
            <a:ext cx="4852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Data Describe</a:t>
            </a:r>
          </a:p>
        </p:txBody>
      </p:sp>
    </p:spTree>
    <p:extLst>
      <p:ext uri="{BB962C8B-B14F-4D97-AF65-F5344CB8AC3E}">
        <p14:creationId xmlns:p14="http://schemas.microsoft.com/office/powerpoint/2010/main" val="92067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77F659-6ADD-6D2A-9B14-3B095A9D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51" y="1066799"/>
            <a:ext cx="9609298" cy="536375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2C358-19D3-15A5-812A-841C6681741C}"/>
              </a:ext>
            </a:extLst>
          </p:cNvPr>
          <p:cNvSpPr txBox="1"/>
          <p:nvPr/>
        </p:nvSpPr>
        <p:spPr>
          <a:xfrm>
            <a:off x="3466690" y="-165100"/>
            <a:ext cx="48522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Hist for data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32159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EFE2C-3B9C-EB09-F07C-44AA286E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1" y="1616535"/>
            <a:ext cx="10755186" cy="36249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F1CEE-BEC0-4C29-D3DA-87C3AEFBEFC4}"/>
              </a:ext>
            </a:extLst>
          </p:cNvPr>
          <p:cNvSpPr txBox="1"/>
          <p:nvPr/>
        </p:nvSpPr>
        <p:spPr>
          <a:xfrm>
            <a:off x="3668301" y="415345"/>
            <a:ext cx="4852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Hist for data before</a:t>
            </a:r>
          </a:p>
        </p:txBody>
      </p:sp>
    </p:spTree>
    <p:extLst>
      <p:ext uri="{BB962C8B-B14F-4D97-AF65-F5344CB8AC3E}">
        <p14:creationId xmlns:p14="http://schemas.microsoft.com/office/powerpoint/2010/main" val="36180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1A92E-E082-D584-78DE-1BE4C107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7" y="1261888"/>
            <a:ext cx="3433421" cy="21671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E5295-9F1B-3A9F-AA61-B316296D24CB}"/>
              </a:ext>
            </a:extLst>
          </p:cNvPr>
          <p:cNvSpPr txBox="1"/>
          <p:nvPr/>
        </p:nvSpPr>
        <p:spPr>
          <a:xfrm>
            <a:off x="3851377" y="0"/>
            <a:ext cx="5570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Scatter for data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before Cleaning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4D5B39D-CD93-EF4E-DC39-E2EB4F881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57" y="3854433"/>
            <a:ext cx="3433421" cy="1829326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E445BE-ABA9-E6FA-51AC-3F6CAF567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289" y="1266676"/>
            <a:ext cx="3433421" cy="2167111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AB66D0E3-7CA2-AC92-21CD-B24270EEC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388" y="3777330"/>
            <a:ext cx="3433421" cy="2018785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3BFB95B-E0BE-C2B8-492E-59CE5E92F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0420" y="1266676"/>
            <a:ext cx="3433421" cy="2167111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77212E3E-4C94-84B6-BDF6-A87534FEC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0519" y="3777330"/>
            <a:ext cx="3433421" cy="20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3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BB0595-C51D-72ED-C63D-4FDB9C31B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17" y="1344979"/>
            <a:ext cx="7242442" cy="46240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54BEE-9C25-9D3F-3C47-32DB32491AD4}"/>
              </a:ext>
            </a:extLst>
          </p:cNvPr>
          <p:cNvSpPr txBox="1"/>
          <p:nvPr/>
        </p:nvSpPr>
        <p:spPr>
          <a:xfrm>
            <a:off x="2770238" y="0"/>
            <a:ext cx="6651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50000"/>
                  </a:schemeClr>
                </a:solidFill>
              </a:rPr>
              <a:t>HeatMap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 for data </a:t>
            </a:r>
            <a:br>
              <a:rPr lang="en-US" sz="4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43766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8675C-2AC5-C0F6-853C-B90E7F48E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46550"/>
            <a:ext cx="7035800" cy="501729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3E2CD-7BBB-4081-AE44-754947C4DC21}"/>
              </a:ext>
            </a:extLst>
          </p:cNvPr>
          <p:cNvSpPr txBox="1"/>
          <p:nvPr/>
        </p:nvSpPr>
        <p:spPr>
          <a:xfrm>
            <a:off x="2146300" y="0"/>
            <a:ext cx="703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50000"/>
                  </a:schemeClr>
                </a:solidFill>
              </a:rPr>
              <a:t>ScaterMatrix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 for data </a:t>
            </a: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Before cleaning</a:t>
            </a:r>
          </a:p>
        </p:txBody>
      </p:sp>
    </p:spTree>
    <p:extLst>
      <p:ext uri="{BB962C8B-B14F-4D97-AF65-F5344CB8AC3E}">
        <p14:creationId xmlns:p14="http://schemas.microsoft.com/office/powerpoint/2010/main" val="162715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51A92E-E082-D584-78DE-1BE4C1079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57" y="1430781"/>
            <a:ext cx="3433421" cy="18293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E5295-9F1B-3A9F-AA61-B316296D24CB}"/>
              </a:ext>
            </a:extLst>
          </p:cNvPr>
          <p:cNvSpPr txBox="1"/>
          <p:nvPr/>
        </p:nvSpPr>
        <p:spPr>
          <a:xfrm>
            <a:off x="2909481" y="113180"/>
            <a:ext cx="5570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Scatter for data After</a:t>
            </a: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Data cleaning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4D5B39D-CD93-EF4E-DC39-E2EB4F881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258" y="3854433"/>
            <a:ext cx="3433419" cy="1829326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BE445BE-ABA9-E6FA-51AC-3F6CAF567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9289" y="1435568"/>
            <a:ext cx="3433421" cy="1829326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AB66D0E3-7CA2-AC92-21CD-B24270EEC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388" y="3872059"/>
            <a:ext cx="3433421" cy="1829326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93BFB95B-E0BE-C2B8-492E-59CE5E92F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0420" y="1435568"/>
            <a:ext cx="3433421" cy="1829326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77212E3E-4C94-84B6-BDF6-A87534FEC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0519" y="3872059"/>
            <a:ext cx="3433421" cy="18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2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</TotalTime>
  <Words>61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Andalus</vt:lpstr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Obada</dc:creator>
  <cp:lastModifiedBy>Obada</cp:lastModifiedBy>
  <cp:revision>4</cp:revision>
  <dcterms:created xsi:type="dcterms:W3CDTF">2022-10-01T13:17:52Z</dcterms:created>
  <dcterms:modified xsi:type="dcterms:W3CDTF">2022-10-01T17:11:51Z</dcterms:modified>
</cp:coreProperties>
</file>