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300" r:id="rId15"/>
    <p:sldId id="301" r:id="rId16"/>
    <p:sldId id="302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84C7-F086-EEF4-4643-4310A9D6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D8C8A-98E5-080E-4093-1DCDA825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CDC6-B494-5E13-B3A2-E5C617C4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5B10-D425-7EA3-4AC3-F67AE22B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0293-DA6D-8E77-B6EF-37E0136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6D9-DAE3-0C17-E223-1AFED7D4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1DEBA-115A-553F-D417-F2F7B32F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06B7-F027-E7FC-1BD2-9FBA8E3E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9E2C-2DA0-B7F0-3BCC-841A50E5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8E95-0E26-499B-83D7-EA32CFB4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016D4-29B9-47A0-2EF2-113ABB25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9B75-40C1-A2AF-A105-53FE3E5B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DD1B-49AD-3C2A-4A58-5D5271CD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D4D8-B81F-2593-4853-D489CB69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FBAB-C6D0-CC2B-7953-F3DD2421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4387-7525-023F-E22E-A697657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B4B8-D715-B599-5CF9-EC8B6F9A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E945-D146-2753-6261-697FAFB0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3C98-A5B9-8717-984B-8EC9EE1D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07B6-7351-E6E9-8C98-A2A07D66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CB6-F6C5-4B7C-51C9-AEC893CB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10BC-B4AB-ADF9-78C6-6F741292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4874-460E-5AEB-694E-907421BB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1C1F-7B65-8846-9FE1-66F82197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F4F8-BADD-8FE8-BF19-C6CE654B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949D-65F3-851B-7A6E-FA6923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E24D-7CB3-CFD6-D0CF-5A4FA177A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5837-FCFC-72F6-5AA8-51C45876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D6F8A-123A-30AD-CFB6-99EC6B37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E05A7-9DDE-995E-F0A6-AB0BDEA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78DAC-F82A-CC78-1D4B-A6CD8F97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424C-A53C-E300-A186-8835C0E2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F99B-E40C-4959-759D-21CFC395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779B-8EC7-6EEA-D059-609053264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F46B-B9D8-6EEB-5EE4-FD997DEC4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A7185-F7AC-02F9-440C-B820D5D12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EB97C-1BB5-D7B2-FF87-01A69CC7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691FE-7616-BE30-1C1F-BF3AC24B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8EC2F-0F95-AB77-0815-24889BE4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90C-8788-0B7A-B2EC-CB313FA9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8AFA-0BE1-BF99-1E2D-2D36D3CA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0F0B2-A1A1-CA79-3D8E-805AC67D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061A-0BD5-8274-B064-09CDBDC4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E516-81D8-C2BD-FC0C-187A3281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9EE6-97D1-7677-7C16-EC28C5F6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0900-A42F-8C94-4907-036AA5E4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0CC9-24D1-BEB5-B11C-8496869E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15AB-6B08-F9F4-3FD2-78C860D0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ABF79-BC9F-A73D-E288-617DE2CB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6D5C-3E52-0D93-0F66-7CF589AF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0A5B-4F03-BC90-99A6-60553E4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96196-4CC6-3B11-D218-4A3FE6F4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2B4D-90A1-F81C-7902-B0A4A80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68427-4121-3036-6E15-1925DD895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E26D-D822-E633-7CFB-1D5F63AA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CFD79-353C-59E9-CBE2-E2CD197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1E927-FD03-B70B-9BB8-E07ED25A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6D86-9DD6-317A-87C2-B616DEC0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B99A9-9E68-8833-0426-BF20CB6F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EF346-3EF4-1A0C-85E3-FB851823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51CE-A01D-4961-B9BB-B633CCCDC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0007-70A4-4618-B871-273E2B40467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77B9-D961-DD27-44FB-6CAD4C66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83DF-3B28-FF93-81E8-162E7A53B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D256-1D9D-41A1-9553-9F5E1AE0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A7177-7F6D-73CC-BD5A-E203F2525594}"/>
              </a:ext>
            </a:extLst>
          </p:cNvPr>
          <p:cNvSpPr txBox="1"/>
          <p:nvPr/>
        </p:nvSpPr>
        <p:spPr>
          <a:xfrm>
            <a:off x="2445153" y="978589"/>
            <a:ext cx="6094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15.4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6BDF9-CACE-0E85-BA5C-0AD61CAA6949}"/>
              </a:ext>
            </a:extLst>
          </p:cNvPr>
          <p:cNvSpPr txBox="1"/>
          <p:nvPr/>
        </p:nvSpPr>
        <p:spPr>
          <a:xfrm>
            <a:off x="3614197" y="2121590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Green’s Theorem </a:t>
            </a:r>
            <a:endParaRPr lang="en-US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7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12CC9-0B4F-DB43-BE7A-8B20AA4D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" y="734923"/>
            <a:ext cx="10903567" cy="43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BA919-1342-0EEA-0D8B-20301CD2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3" y="534648"/>
            <a:ext cx="9098733" cy="24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2CFDB-1843-0FED-93EF-F29A1A24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92" y="402336"/>
            <a:ext cx="7723632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72DAB-047B-4BCD-6EF6-11B0281C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8" y="371431"/>
            <a:ext cx="3877216" cy="62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B472D-B17F-244D-792B-211467F7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9" y="1000168"/>
            <a:ext cx="7817849" cy="1346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5243D-AB99-D8C9-CEDD-412D869A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89" y="2350314"/>
            <a:ext cx="2820221" cy="1569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BC0BC-ACCE-2608-A089-AB3A025D4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40" y="2569580"/>
            <a:ext cx="2820221" cy="1130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54CBA-FD90-C2BB-9889-F278B2A4C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88" y="4505606"/>
            <a:ext cx="4603418" cy="22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41406-60AB-569D-D4E8-08A3370A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01" y="377123"/>
            <a:ext cx="4391290" cy="3484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3C994-0889-6530-F7CE-AAEE0568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4" y="648655"/>
            <a:ext cx="6573167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0E80E-BDCF-E983-C9A6-11EADC646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6" y="4132951"/>
            <a:ext cx="7802064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A5BBE-5CC8-334E-3185-D8F821488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17" y="5383227"/>
            <a:ext cx="843304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C1487-C461-D546-17F5-6982B935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8" y="419308"/>
            <a:ext cx="10339267" cy="178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9F440E-C7B2-32A2-491C-80660512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6" y="2598728"/>
            <a:ext cx="9078480" cy="18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CE804-A495-A5B5-8553-31162E84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53"/>
            <a:ext cx="7859222" cy="562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CE3981-D276-7CB4-DB6E-58DE9A12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483" y="654916"/>
            <a:ext cx="4391290" cy="348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1FA45-0A86-F1A0-8CC3-21C6A329B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74" y="1016899"/>
            <a:ext cx="3258692" cy="109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27C78-8A14-A590-5508-42F5CE84B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74" y="2284243"/>
            <a:ext cx="4554068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8A4D9-75A2-97A8-FBCD-2BC8BB96C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2700570"/>
            <a:ext cx="7238119" cy="1679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69E1BB-7CCE-D8EE-8D64-858844EBE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44" y="4380133"/>
            <a:ext cx="8756998" cy="22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E7D60-4CEF-DB5A-81B9-BF81AD33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1" y="294280"/>
            <a:ext cx="7829619" cy="241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5EE55-74BA-09A3-8885-AD1448C4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1" y="3133409"/>
            <a:ext cx="7377798" cy="241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8002D-15D1-DF1A-3D7D-1ACB38C51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" y="5751707"/>
            <a:ext cx="5654055" cy="1005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21945B-3EB2-B13F-AE7D-011D488FC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009" y="425622"/>
            <a:ext cx="3923932" cy="1403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1C4D-FCEE-499A-4766-19B5D9B29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23" y="2841256"/>
            <a:ext cx="548716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C85D1-4384-3242-4DA2-DEE34DA8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8" y="399616"/>
            <a:ext cx="11921243" cy="19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484E4-C1AA-DBBF-37E9-D51D11DE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7" y="274596"/>
            <a:ext cx="10376860" cy="23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BA075D-0DE3-3143-FD9D-C04A47EF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" y="2816858"/>
            <a:ext cx="8246100" cy="24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8E826-346A-2F7D-B861-48AFE56D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1" y="827626"/>
            <a:ext cx="11823038" cy="43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2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5A5E8-474A-9793-3D4E-EF4441C9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2" y="914695"/>
            <a:ext cx="10242446" cy="41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CF5B6C1-3B3A-3661-026D-53FF6E9D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4" y="1005938"/>
            <a:ext cx="5208608" cy="58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27CDE-0072-45B5-DCF0-D40E39E0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5" y="231494"/>
            <a:ext cx="9479666" cy="27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1F088-42E8-2F12-BF10-B4BB0DBB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0" y="647517"/>
            <a:ext cx="8798635" cy="2454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61F70-9F45-24F5-9DF1-BC48700F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2" y="3853459"/>
            <a:ext cx="8635323" cy="1656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EBF33-98FA-C415-AEC9-2CF68F7F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27" y="5393802"/>
            <a:ext cx="7949034" cy="13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4D1BE-0464-9774-2E46-860ADCB2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4" y="138074"/>
            <a:ext cx="10944512" cy="3013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1871C8-0A44-15B9-4440-4FD0094B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112" y="3325976"/>
            <a:ext cx="5877745" cy="338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3A1F9-2D06-6C9F-11A2-742E1885AFD7}"/>
              </a:ext>
            </a:extLst>
          </p:cNvPr>
          <p:cNvSpPr txBox="1"/>
          <p:nvPr/>
        </p:nvSpPr>
        <p:spPr>
          <a:xfrm>
            <a:off x="7222603" y="4109013"/>
            <a:ext cx="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D526F-72FD-E888-F291-3F86410055E1}"/>
              </a:ext>
            </a:extLst>
          </p:cNvPr>
          <p:cNvSpPr/>
          <p:nvPr/>
        </p:nvSpPr>
        <p:spPr>
          <a:xfrm>
            <a:off x="6345266" y="3909020"/>
            <a:ext cx="2060293" cy="1025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6C9A8-747C-1E0A-C9B0-4D794F60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" y="148604"/>
            <a:ext cx="9685791" cy="3025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6F27D-5AEA-5946-45EE-A48A11BF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7" y="3336403"/>
            <a:ext cx="9499208" cy="32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68434-6A80-736C-C253-C027AAAB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7" y="297839"/>
            <a:ext cx="10221909" cy="31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9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8A979-841C-B037-E682-8A253405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7" y="583322"/>
            <a:ext cx="11423925" cy="53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803B4-65EA-EF69-0F94-CC796B0C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4" y="308167"/>
            <a:ext cx="9219591" cy="4115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62B97-8BE2-BCDC-BEC4-02EBCB14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" y="4631013"/>
            <a:ext cx="8852887" cy="16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55C4D-7646-77CE-3E4F-35CF4D96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" y="2938738"/>
            <a:ext cx="7932334" cy="3391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D3312-AB8E-D35C-BFC1-1615C94A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8" y="342084"/>
            <a:ext cx="11326418" cy="1125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226C1-F0E1-D462-1A84-E57EC20D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710" y="2302423"/>
            <a:ext cx="379147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443CB-CED4-C930-2BB0-FEC011F6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4" y="416787"/>
            <a:ext cx="8184472" cy="329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BB7DC-FD6F-F221-4847-371B49EE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7" y="3599725"/>
            <a:ext cx="9765356" cy="31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6A50C-70E3-B1B5-316F-8900FA81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0" y="212675"/>
            <a:ext cx="8361737" cy="305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D91-10E7-303D-FDD9-00DB6C3C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01" y="2044915"/>
            <a:ext cx="4444223" cy="46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6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8A7CB-468D-29F4-D012-392C412B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60" y="208415"/>
            <a:ext cx="9155524" cy="61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6DEF5-FDA6-AFB9-7BFF-8E35F63C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3" y="916254"/>
            <a:ext cx="9669584" cy="25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DAACB-7C03-A8B6-310E-1A7A1814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094"/>
            <a:ext cx="11190759" cy="1773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D66F0-FB53-0B5A-B573-6E3B0AA9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7" y="3551087"/>
            <a:ext cx="8905267" cy="1611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AF15F-C972-20EC-191F-3AB2FE1670AC}"/>
              </a:ext>
            </a:extLst>
          </p:cNvPr>
          <p:cNvSpPr txBox="1"/>
          <p:nvPr/>
        </p:nvSpPr>
        <p:spPr>
          <a:xfrm>
            <a:off x="567159" y="3171463"/>
            <a:ext cx="2997844" cy="37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1260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C698C-254B-8CF2-657B-744A9ED4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57" y="448406"/>
            <a:ext cx="11323451" cy="2051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ACBE3-C19B-A112-68E4-27313052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468" y="2700872"/>
            <a:ext cx="4172532" cy="3562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706B7-4E0E-FE5C-36C4-1EAAD754D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52" y="2901613"/>
            <a:ext cx="8279975" cy="35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8C66D-DBC9-AA3A-233C-C57723E4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" y="368294"/>
            <a:ext cx="8627341" cy="2305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1C6C4-FAA6-BF19-82D3-CA31C1B9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5" y="2673751"/>
            <a:ext cx="10036426" cy="2305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8E8E-0C6C-FF4F-6EE4-D4A5C30E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4" y="4865270"/>
            <a:ext cx="9865667" cy="18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6788D-78B9-99BE-8956-07837D97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3" y="431450"/>
            <a:ext cx="10867844" cy="1489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F640D7-6235-58AB-6F40-6DE892C933C1}"/>
                  </a:ext>
                </a:extLst>
              </p:cNvPr>
              <p:cNvSpPr txBox="1"/>
              <p:nvPr/>
            </p:nvSpPr>
            <p:spPr>
              <a:xfrm>
                <a:off x="1504709" y="2361235"/>
                <a:ext cx="4201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area of the unit circle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F640D7-6235-58AB-6F40-6DE892C9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09" y="2361235"/>
                <a:ext cx="420161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3FA30-93EC-C4A5-20D1-AFCF1C2B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2" y="393950"/>
            <a:ext cx="9590668" cy="1029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050CF-2FFB-AACD-802C-7EF52113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2" y="2370195"/>
            <a:ext cx="6821704" cy="1519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7BAFC-783C-0DAC-66D5-686E2314870F}"/>
              </a:ext>
            </a:extLst>
          </p:cNvPr>
          <p:cNvSpPr txBox="1"/>
          <p:nvPr/>
        </p:nvSpPr>
        <p:spPr>
          <a:xfrm>
            <a:off x="139962" y="1504709"/>
            <a:ext cx="303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Q#6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07BCC-1263-8F92-B1A8-8C5A0C1F6C56}"/>
              </a:ext>
            </a:extLst>
          </p:cNvPr>
          <p:cNvSpPr txBox="1"/>
          <p:nvPr/>
        </p:nvSpPr>
        <p:spPr>
          <a:xfrm>
            <a:off x="486137" y="1955064"/>
            <a:ext cx="9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93842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34D4C-A870-61A8-C941-ED8D1D97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6" y="334039"/>
            <a:ext cx="10129150" cy="180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D4B73-0F11-5775-2D7A-8CB8C70E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9" y="2442258"/>
            <a:ext cx="9879924" cy="36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C89A8-44E9-41D8-2A0F-E4C82ACD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16496" cy="255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0DE40-FBC3-C861-C3FA-6E094EA1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8641"/>
            <a:ext cx="10389580" cy="1863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A61D8-4BF8-E420-D266-BCBE3BF8F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52" y="716470"/>
            <a:ext cx="410584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522A9-464D-F94F-A834-8B6A2626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0" y="279225"/>
            <a:ext cx="5979000" cy="3308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8855D-6AFD-781E-8D5E-CB91B821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4" y="3774436"/>
            <a:ext cx="5168184" cy="1688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4DE4-FD35-55B5-44C7-A801BF6F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62" y="5151815"/>
            <a:ext cx="1392678" cy="14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4D885-7069-D52C-8913-13E734A5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0" y="3230880"/>
            <a:ext cx="11638639" cy="343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E5154-D0AE-DD48-67B2-E3711A8F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20" y="490727"/>
            <a:ext cx="3820940" cy="27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9B3EA-4325-5219-280A-0E543C68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7" y="495586"/>
            <a:ext cx="7606289" cy="57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2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CEB4C-163C-502E-6420-1B5E3007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6" y="685545"/>
            <a:ext cx="7640298" cy="5674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05418-F0EE-9C2F-E362-DE6C9DD8B47A}"/>
              </a:ext>
            </a:extLst>
          </p:cNvPr>
          <p:cNvSpPr txBox="1"/>
          <p:nvPr/>
        </p:nvSpPr>
        <p:spPr>
          <a:xfrm>
            <a:off x="462987" y="335666"/>
            <a:ext cx="12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</a:t>
            </a:r>
          </a:p>
        </p:txBody>
      </p:sp>
    </p:spTree>
    <p:extLst>
      <p:ext uri="{BB962C8B-B14F-4D97-AF65-F5344CB8AC3E}">
        <p14:creationId xmlns:p14="http://schemas.microsoft.com/office/powerpoint/2010/main" val="2211889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EE983-4595-E276-EAD5-B30CB8AC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1" y="300632"/>
            <a:ext cx="8934743" cy="3368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DE22B-CDCB-D118-FE02-4914233E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5" y="4536549"/>
            <a:ext cx="10551695" cy="107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26812-5EEC-0CDB-596F-1272F20919F6}"/>
              </a:ext>
            </a:extLst>
          </p:cNvPr>
          <p:cNvSpPr txBox="1"/>
          <p:nvPr/>
        </p:nvSpPr>
        <p:spPr>
          <a:xfrm>
            <a:off x="399961" y="3898232"/>
            <a:ext cx="230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1649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6A69A-796E-8A81-8174-E101ACB0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7" y="400737"/>
            <a:ext cx="11785685" cy="60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C243F-3BEF-49D7-828C-40C0B3F2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4" y="378992"/>
            <a:ext cx="10623349" cy="2181328"/>
          </a:xfrm>
          <a:prstGeom prst="rect">
            <a:avLst/>
          </a:prstGeom>
        </p:spPr>
      </p:pic>
      <p:sp>
        <p:nvSpPr>
          <p:cNvPr id="5" name="Flowchart: Or 4">
            <a:extLst>
              <a:ext uri="{FF2B5EF4-FFF2-40B4-BE49-F238E27FC236}">
                <a16:creationId xmlns:a16="http://schemas.microsoft.com/office/drawing/2014/main" id="{F85A857C-977B-6A08-BC05-D045C39011C4}"/>
              </a:ext>
            </a:extLst>
          </p:cNvPr>
          <p:cNvSpPr/>
          <p:nvPr/>
        </p:nvSpPr>
        <p:spPr>
          <a:xfrm>
            <a:off x="4293524" y="2749297"/>
            <a:ext cx="2913888" cy="3096768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F1F1A-AAE8-2BD7-6131-08C36C1B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0" y="580229"/>
            <a:ext cx="11546084" cy="55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6485B-DD7E-0E89-D135-B7AC4287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8" y="511745"/>
            <a:ext cx="11313783" cy="58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2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35294-BC8C-989F-1DE1-7EA715F0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32688"/>
            <a:ext cx="11765280" cy="26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0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</Words>
  <Application>Microsoft Office PowerPoint</Application>
  <PresentationFormat>Widescreen</PresentationFormat>
  <Paragraphs>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 02</dc:creator>
  <cp:lastModifiedBy>PC 02</cp:lastModifiedBy>
  <cp:revision>17</cp:revision>
  <dcterms:created xsi:type="dcterms:W3CDTF">2025-04-12T04:54:17Z</dcterms:created>
  <dcterms:modified xsi:type="dcterms:W3CDTF">2025-04-24T05:07:40Z</dcterms:modified>
</cp:coreProperties>
</file>