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08A8-7B6C-4665-671C-01518ACE7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80EC7-D894-CEBC-536B-FA4BF77C6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B7BD-5D41-5F5E-13B7-F809AB31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63E6-A182-4DB0-A76C-F15A7F1E4A7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3047-D51B-90E5-03E8-92BFC7EE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80707-4A9D-6E52-4063-F2FAE6EB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A897-9629-441F-977C-451CAACA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CCB9-8792-C6D3-D955-904DAF12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C4686-1BE7-8F35-9A56-F1DB256EE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BDFF-8A33-30FD-7CA1-2746D430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63E6-A182-4DB0-A76C-F15A7F1E4A7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27A7-EE6A-4085-D97D-90EA6255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EE912-1BC8-8BE9-8835-6D54A3F6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A897-9629-441F-977C-451CAACA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D5C6F-5082-9F2E-1085-0F57061B0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3A75-D680-E98D-140D-E1EE51F98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7E93-79FF-ECF3-1AD9-B1342BCE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63E6-A182-4DB0-A76C-F15A7F1E4A7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0C6C-9FFC-DA07-D171-D6F4B61B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318B-B22F-0EED-A5B7-763E6CB6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A897-9629-441F-977C-451CAACA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7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BB1E-427D-EA89-8B06-2C70AFF7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833B-AF4F-B2FC-39C2-8837F548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8711-6AFC-B638-03C6-2ED047C3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63E6-A182-4DB0-A76C-F15A7F1E4A7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2B5E5-2D17-E5EF-2AF6-76BEDDBF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CAC0-710C-BDFB-F67C-B8CBBA1F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A897-9629-441F-977C-451CAACA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0EBA-2F53-D91E-6EDD-31EC248A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1F68C-8701-FD3B-F919-572DA03A5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4621B-DCF0-C822-09DD-B544205F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63E6-A182-4DB0-A76C-F15A7F1E4A7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0AC8B-8C85-1739-66C5-26AD3837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531A-5F1A-128E-089C-68CCCD1A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A897-9629-441F-977C-451CAACA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DF97-DA4F-56D7-EE5D-10F6B75B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6EA2-FE13-1D08-D405-D7BB7E8CB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5AC28-FAFD-0EFC-B738-5A1E6E1B4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F9AF1-1114-21C9-920F-7F39850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63E6-A182-4DB0-A76C-F15A7F1E4A7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5EC33-DA61-9187-2FC1-7F30800A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FAD83-52A5-30DC-CFA4-A70AB03F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A897-9629-441F-977C-451CAACA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82677-508E-5373-0C84-B8C83297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EF7A5-B843-1772-2EB2-722141794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64AA-0B64-99A8-3199-3F7E00A24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64631-D330-D9BE-5517-5A8036F6B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496F7-0A77-2657-8F47-0D5B367B3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0604C-8A0B-2D50-DEB9-F4FC8085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63E6-A182-4DB0-A76C-F15A7F1E4A7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31F8F-D699-450C-5AC5-C28B98D4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D2690-0641-4E82-923C-CF96B0DE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A897-9629-441F-977C-451CAACA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3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F142-A6B8-1167-60BA-393DC77C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639C-0D02-87EC-E948-4204C9DA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63E6-A182-4DB0-A76C-F15A7F1E4A7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7E3E4-63E0-A980-1104-9B7607E1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41CAC-08FE-5D96-5109-9B8BF31C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A897-9629-441F-977C-451CAACA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3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DC221-6965-51A8-5EC7-4E191C12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63E6-A182-4DB0-A76C-F15A7F1E4A7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705C0-4CC8-74FF-9B12-846C1550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0CB4B-23B3-F0D5-2722-27A0B3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A897-9629-441F-977C-451CAACA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F9B3-BCD4-9D7F-A66A-1867C189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2087-A907-89E5-D5C8-51447C3A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94468-ECBC-173D-7B17-EA94ACFCC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7E93C-1326-EFFF-14BD-40FB2EF5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63E6-A182-4DB0-A76C-F15A7F1E4A7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9B001-7B7C-B48F-D2E7-650DE97C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61F4-F418-EC1B-8220-797E5E32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A897-9629-441F-977C-451CAACA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0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84AF-1E79-F47B-5B5A-BE98A28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58200-F36F-FE4D-E2AF-63C850FB8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E5DDD-4D2D-B275-08BD-BD4F34C9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438F8-2E5A-0C01-C630-04DF2D4A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63E6-A182-4DB0-A76C-F15A7F1E4A7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5E54C-2616-275F-EB01-29CA7D7A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4F713-CE17-2E2A-A95F-37C1BEBF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A897-9629-441F-977C-451CAACA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9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691A1-1F38-92BC-2950-322884E0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399BD-5EE3-62CC-023D-79DB00EF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8D9C3-ED52-36AD-C8FD-547A2271B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63E6-A182-4DB0-A76C-F15A7F1E4A7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008B-A919-1410-0151-F6F7FDB88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F0EA-52AA-B003-E01D-DCC890260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0A897-9629-441F-977C-451CAACA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D8844A-8D6A-5FC5-1BBE-B5671EDE7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967" y="1113481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Ex#15.7 </a:t>
            </a:r>
          </a:p>
          <a:p>
            <a:r>
              <a:rPr lang="en-US" sz="4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Gauss-Divergence Theorem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4BFEB-37BF-E83A-4894-6CF9BE00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10" y="3088862"/>
            <a:ext cx="11368179" cy="19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5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08E989-5451-256C-4C83-6522C093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45" y="554774"/>
            <a:ext cx="10080296" cy="3253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2EB38-BAD2-522D-E54C-4B9E6E23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72" y="3429000"/>
            <a:ext cx="4711502" cy="34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B21D52-D073-70C0-AAE3-DC6721F64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54" y="415779"/>
            <a:ext cx="8864528" cy="1632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EF17B-863C-ED98-43B9-0F5E9BBD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99" y="2657036"/>
            <a:ext cx="7501265" cy="34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6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E8BE2-CE28-AEBA-0284-6A0579DE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15" y="577157"/>
            <a:ext cx="5288846" cy="1159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19733D-33DD-C25D-9531-14F04C65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18" y="1545434"/>
            <a:ext cx="8817055" cy="2007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60AF6-6A92-7AFE-8AD4-B5D274785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75" y="4020935"/>
            <a:ext cx="9498007" cy="148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3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9F0B51-B982-3331-03FA-2DB5FA0A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07" y="340283"/>
            <a:ext cx="7481907" cy="2333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AF1C4B-8DDA-F1FE-F0BF-BCA06C9E4637}"/>
              </a:ext>
            </a:extLst>
          </p:cNvPr>
          <p:cNvSpPr txBox="1"/>
          <p:nvPr/>
        </p:nvSpPr>
        <p:spPr>
          <a:xfrm>
            <a:off x="546904" y="2766348"/>
            <a:ext cx="7775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evaluate this surface integral by summing over all six faces of the cube.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182E6-B5E5-6291-F9F6-CB0D497CF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19" y="3338057"/>
            <a:ext cx="3795719" cy="3179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5166C8-5BFB-55FA-420A-39F3B37FB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489" y="3472351"/>
            <a:ext cx="5193150" cy="30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9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A7EEED-2467-D7CB-3110-480E261E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5" y="721680"/>
            <a:ext cx="8854344" cy="44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0EDB9-08B7-8ABD-CA33-880D84B5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2" y="461655"/>
            <a:ext cx="9042006" cy="2828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B9365B-900E-E07E-393A-2167A82A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3" y="3567898"/>
            <a:ext cx="9942915" cy="26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7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2F340-914C-60DD-8165-3FAC7C4F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5" y="484042"/>
            <a:ext cx="10112877" cy="2944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F6DCA-EB65-4785-5538-52A8CF5C9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0" y="3267800"/>
            <a:ext cx="10188988" cy="310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0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0C05B-219C-1650-8C31-4A0ED0F7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831" y="687447"/>
            <a:ext cx="10492467" cy="52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F47366-62E1-7699-E3D3-D3F796BF4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7" y="470076"/>
            <a:ext cx="10857226" cy="999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75A4B-5499-5614-F6A0-8ABFFD9DB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55" y="2139075"/>
            <a:ext cx="8378349" cy="19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4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C0C74-504B-36B1-33D4-48EAE35A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41" y="400724"/>
            <a:ext cx="9879808" cy="1705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BC7C9-77EF-E2D6-1082-78968710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1" y="1913420"/>
            <a:ext cx="11060509" cy="2421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60D94-B29C-616C-2C14-C78C04BA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385" y="3619287"/>
            <a:ext cx="4308289" cy="25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7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71237-5AA9-98EA-4CBB-ED7D5ADD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" y="115746"/>
            <a:ext cx="10073899" cy="3900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78175F-F371-01C4-C937-3638DE8A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936" y="3429000"/>
            <a:ext cx="3175322" cy="32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24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F1AA15-3E03-1D94-0F28-E42D12094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27" y="441075"/>
            <a:ext cx="9301094" cy="2325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DBA8A-B04C-B880-90FE-BB0A1691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0" y="2615066"/>
            <a:ext cx="10477443" cy="2500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94DE1-62F1-118F-3FE6-65AB1DF15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27" y="4801918"/>
            <a:ext cx="8657499" cy="17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8927D-2D0D-A7F6-8FA0-D0FEE2283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33" y="430852"/>
            <a:ext cx="10494369" cy="568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3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E7016-90D4-13ED-60E2-5D755C943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31" y="361140"/>
            <a:ext cx="7168161" cy="5764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D9C813-6297-324A-D242-638683D2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1" y="1231289"/>
            <a:ext cx="9138164" cy="576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E54813-E84F-64CB-A4A7-D9BE7B2BF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5" y="1916243"/>
            <a:ext cx="7507772" cy="43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8116D-50BD-B765-1C3F-38BA1E3B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6" y="459531"/>
            <a:ext cx="9511478" cy="53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4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BB14C-4C26-D42A-5439-E233E34E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" y="608502"/>
            <a:ext cx="10661480" cy="56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3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709D1-1EF6-3B9C-3B0A-E207014D5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62" y="657241"/>
            <a:ext cx="9048405" cy="40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9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AFB17-474E-D6C0-795A-C785731A1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9" y="474562"/>
            <a:ext cx="11267754" cy="914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66112-F503-B903-B7E5-F176361E6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83" y="2139073"/>
            <a:ext cx="7481485" cy="1402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BF03D-031E-B4F1-0EB1-99F134831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49" y="3396946"/>
            <a:ext cx="8214619" cy="34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F3D6C-5E10-E497-293E-13FCB3C8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15" y="511140"/>
            <a:ext cx="10500669" cy="1803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A22F0-FD7C-F3A7-B897-3FED347E8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45" y="2528988"/>
            <a:ext cx="11220358" cy="688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A05D8-C169-4A06-3F65-D68B748AD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68" y="3429000"/>
            <a:ext cx="9540204" cy="32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6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F30BC-80D3-3EE1-3361-74F58486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35" y="193067"/>
            <a:ext cx="10689690" cy="41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70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F6589-46D8-81E0-D75F-2AA6CAE0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9" y="745958"/>
            <a:ext cx="11354547" cy="1714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74A41A-28FD-96C9-48A5-682FB0EEF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943" y="2075783"/>
            <a:ext cx="5830114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782F3-801D-5298-2204-CF62E40D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6" y="335422"/>
            <a:ext cx="11033934" cy="1921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8DD66-45E1-D831-A6D1-E62276A1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58" y="2523280"/>
            <a:ext cx="9791084" cy="23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28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73529-F9A7-B925-4303-276B7604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087" y="1051367"/>
            <a:ext cx="678274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48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8BA69-0033-2154-C6FE-72D235D3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1223654"/>
            <a:ext cx="686848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12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FF7636-6092-4A3B-669F-392F79680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24" y="920939"/>
            <a:ext cx="9698889" cy="40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1B695C-8EDA-3D64-A391-E9DE9CBCC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75" y="918518"/>
            <a:ext cx="635406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77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417F2-BB2F-250B-792D-06CB8964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542" y="1166497"/>
            <a:ext cx="679227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21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C12C4-3826-09D6-CFAE-E5340132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1023602"/>
            <a:ext cx="618258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67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8B814-F5D7-D6EE-B826-75F14B28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98" y="434185"/>
            <a:ext cx="7563906" cy="3258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D99792-E4ED-95CF-2021-341D7FD82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0" y="3548392"/>
            <a:ext cx="648743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4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DD2478-ADC7-00B2-7C60-C1FAF5F4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4" y="422058"/>
            <a:ext cx="11837232" cy="4393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B799B-EF8E-8E6D-6F8E-8B7CE7FD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49" y="4815068"/>
            <a:ext cx="10119035" cy="14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1FC22-8D22-C953-8641-45E7B83A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53" y="517904"/>
            <a:ext cx="11395093" cy="1820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E8CD6-34CF-2A48-F50C-59528EDDF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014" y="2181620"/>
            <a:ext cx="4355969" cy="429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0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5AD7D-FBF4-C0FE-CEAF-341FB27E0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2" y="346618"/>
            <a:ext cx="11957875" cy="1956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60A0E-EC19-3B57-4130-B6BED789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45" y="2194524"/>
            <a:ext cx="4030852" cy="641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BCA35-2EAC-4E98-6C90-618E26833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241" y="2045632"/>
            <a:ext cx="3562847" cy="1047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F333BA-0CFD-7252-CF4E-E66BB21C9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62" y="3242420"/>
            <a:ext cx="11469541" cy="1380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A77394-802D-4AA6-E9BA-EF7908262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45" y="4941434"/>
            <a:ext cx="8760145" cy="13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13D07-00E0-E8CE-83AA-60A8B579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0" y="688190"/>
            <a:ext cx="11259860" cy="2159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37938-C20F-B834-3EF8-79658222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739" y="3113155"/>
            <a:ext cx="3681208" cy="24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6522C-729B-1E5C-4E78-7299D3FD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42" y="511288"/>
            <a:ext cx="10312015" cy="3045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EBA264-E77F-7FDA-0B32-784831ECF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58" y="4058942"/>
            <a:ext cx="9220322" cy="1149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36852-66E0-48ED-2686-540548A2F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837" y="5711227"/>
            <a:ext cx="4891688" cy="96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24629-12CE-2786-7BB6-EE9E9D01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87" y="1171711"/>
            <a:ext cx="6524120" cy="43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3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</Words>
  <Application>Microsoft Office PowerPoint</Application>
  <PresentationFormat>Widescreen</PresentationFormat>
  <Paragraphs>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 02</dc:creator>
  <cp:lastModifiedBy>PC 02</cp:lastModifiedBy>
  <cp:revision>11</cp:revision>
  <dcterms:created xsi:type="dcterms:W3CDTF">2025-04-17T06:03:04Z</dcterms:created>
  <dcterms:modified xsi:type="dcterms:W3CDTF">2025-04-17T07:48:22Z</dcterms:modified>
</cp:coreProperties>
</file>