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D682-E946-1B62-8135-AD2A27720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A2E6D-F99C-FA03-C439-979FAEDE0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33E55-2FF7-D391-766D-080E5EC1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C9B6-B6D4-4ACC-82DA-997BEAFDD32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CE72-FC8B-342A-2D26-C699771F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76DC6-7932-BD17-9E5A-EEF922AB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10D7-4602-4286-8C08-14FE77D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6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0D45-824A-7614-1F8A-2AAAD438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1EB6F-4B56-A0B9-6D6B-5896AD905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8A886-83FC-3C4B-E850-FC728D17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C9B6-B6D4-4ACC-82DA-997BEAFDD32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0B8FA-205C-68C6-2E8E-D4FF6601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F6DF1-F5B9-FFDF-7137-1C9C2AB5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10D7-4602-4286-8C08-14FE77D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2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0E679-263F-1051-05C1-2607A5F2D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1D70C-D896-F062-86E6-F8EAD173A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F098-65C4-C02C-9FB2-294F80EA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C9B6-B6D4-4ACC-82DA-997BEAFDD32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685F0-4F3C-757C-E816-5843A7F6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E97EF-A56C-0525-5842-8FB3449E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10D7-4602-4286-8C08-14FE77D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F635-D7D7-F041-2DB9-53C3A9CA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9B734-B022-FCF7-DF5C-D244F218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3EF8D-B93D-96CA-4544-7960688E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C9B6-B6D4-4ACC-82DA-997BEAFDD32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74A82-E382-8B1C-BC32-B079C09D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AB026-A22C-FB46-52BE-4216A7D9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10D7-4602-4286-8C08-14FE77D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6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D417-A6A2-F6C6-5AEE-486C97D1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2E6B6-C243-3B06-6D1B-35B095405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BA963-6B36-CE79-739F-66A00A41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C9B6-B6D4-4ACC-82DA-997BEAFDD32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E8355-65E3-18C5-D544-471B76F6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65780-290A-D296-4560-A19A7F58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10D7-4602-4286-8C08-14FE77D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0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23B2-637D-5E6C-7249-CCAA4A75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A765-497F-696B-F45E-98A9F2D22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31E89-09C3-CC59-D103-302A978DA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1F0D5-9D62-B603-EE8A-5A229395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C9B6-B6D4-4ACC-82DA-997BEAFDD32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34E70-7947-416D-7EAF-5E5014A2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2E882-48D2-956F-1849-05254BA9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10D7-4602-4286-8C08-14FE77D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2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8834-A915-0140-E72E-61FA0ABC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D5D65-810D-810A-CFF7-607CA8A16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804BD-2B37-BA96-C107-F011285F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DDCA7-2AAA-040B-B48A-A717133DD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B8DD3-CC93-1D9D-0ACF-401D84D40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CA518-D392-88D3-E81C-B9748910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C9B6-B6D4-4ACC-82DA-997BEAFDD32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F8433-08FD-359B-8CCD-8AF6110E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680B5-FDA9-CF45-7240-9883FE5E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10D7-4602-4286-8C08-14FE77D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2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95C8-66DE-EC59-7E58-024B038B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00196-D6D4-A3F5-0759-286C4072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C9B6-B6D4-4ACC-82DA-997BEAFDD32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9BFB3-53F4-81CB-BDE0-ACE8D224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E6207-5AA8-985F-5B94-28180BAC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10D7-4602-4286-8C08-14FE77D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2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58C0C-49EF-FA78-FCD8-8D69D040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C9B6-B6D4-4ACC-82DA-997BEAFDD32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AD8F9-3707-AC21-F6DB-03E6A0A8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CABAB-79B2-21B5-8882-854889BF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10D7-4602-4286-8C08-14FE77D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5C7E-5165-94AB-4AA7-F912A691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9F34-7EF0-E149-9946-A2B9A3C1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B434A-97B9-FBA1-D0AF-529DFEB5E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D7756-59B4-AC8B-7CE3-022733E3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C9B6-B6D4-4ACC-82DA-997BEAFDD32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B51C-5BF1-C8E8-0CFA-4E8EE0EB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63405-4EDF-27D1-FBCB-37129480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10D7-4602-4286-8C08-14FE77D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3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485C-2869-91DE-43EA-68CFC083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7EAFF-A1B7-EB9A-CAC9-2C3D65F56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95AB7-6D1B-8370-77ED-CB23866D5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73C33-C918-79D4-136E-15D49B72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C9B6-B6D4-4ACC-82DA-997BEAFDD32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49C13-AF97-62BB-35E5-C85F3531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E0CA2-6A6D-8508-4CD2-2226C749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10D7-4602-4286-8C08-14FE77D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2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F7F3F-6C6C-00E8-FC45-F5C83280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40514-28A0-B7CF-99B7-46D14B6BD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EC18-5E90-74F1-FAC8-18E359500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BC9B6-B6D4-4ACC-82DA-997BEAFDD32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FCE6F-33D6-1DAC-E1E4-4A1E791AA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F9DCF-43AD-6221-08EC-547EFB41C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910D7-4602-4286-8C08-14FE77D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9CACA6-1D69-0CAC-3C75-7965212E0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8" y="740116"/>
            <a:ext cx="11099398" cy="290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11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E3FF86-3D38-CFEB-4E0B-DF8DA3330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24" y="657587"/>
            <a:ext cx="9850117" cy="2004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F2E6DD-6468-2458-38E2-0A3584CE7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4" y="2662178"/>
            <a:ext cx="10301006" cy="153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1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A8CB8B-2FD3-E0A8-DD99-716E2328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49" y="521705"/>
            <a:ext cx="9565340" cy="538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36644F-9D2A-EB15-C951-47AE7C9C2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" y="180640"/>
            <a:ext cx="9940168" cy="28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1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95D7B4-1CD1-E5E4-4106-1CE38B815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" y="559308"/>
            <a:ext cx="9758786" cy="34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1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FE5D8-AEEC-24BD-6179-C1FDAFBEE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73" y="1023556"/>
            <a:ext cx="8998077" cy="30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5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DFE5A-AA4C-FC68-EC13-C15B33E30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62" y="561875"/>
            <a:ext cx="7717239" cy="57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8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42F0F-ACBE-4EFE-4C0C-39A7412D0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33" y="277128"/>
            <a:ext cx="11252484" cy="554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6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4A620E-A939-5E2D-8334-7B0D695A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01" y="686584"/>
            <a:ext cx="4660204" cy="4255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A92F9A-83F7-AEF0-8836-68993ABDE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570" y="867979"/>
            <a:ext cx="3706832" cy="460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0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80047B-3C11-950E-44B6-BD4BD9869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04" y="86810"/>
            <a:ext cx="9470322" cy="67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7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D75198-DEF1-63DC-CC5D-349AE478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92" y="766220"/>
            <a:ext cx="5745384" cy="49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0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9C3F5-2EA9-0DDD-F339-D4861C7B4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3" y="98746"/>
            <a:ext cx="11475396" cy="629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9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C2457A-E976-6D3C-1993-0A8BC620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20" y="1299137"/>
            <a:ext cx="10821724" cy="274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5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03BFF6-CE1F-EB90-E9B2-52ACBEBC6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76" y="690322"/>
            <a:ext cx="11201610" cy="493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3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D2AE6A-1688-F0EE-59F5-52361421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57" y="985475"/>
            <a:ext cx="11365862" cy="36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4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 02</dc:creator>
  <cp:lastModifiedBy>PC 02</cp:lastModifiedBy>
  <cp:revision>2</cp:revision>
  <dcterms:created xsi:type="dcterms:W3CDTF">2025-02-11T06:55:58Z</dcterms:created>
  <dcterms:modified xsi:type="dcterms:W3CDTF">2025-02-18T05:49:21Z</dcterms:modified>
</cp:coreProperties>
</file>