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17A4-5166-4CA7-8F8C-F608537BA5D5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668-0DEA-41FE-9FAA-218774349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1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17A4-5166-4CA7-8F8C-F608537BA5D5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668-0DEA-41FE-9FAA-218774349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54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17A4-5166-4CA7-8F8C-F608537BA5D5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668-0DEA-41FE-9FAA-218774349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45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17A4-5166-4CA7-8F8C-F608537BA5D5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668-0DEA-41FE-9FAA-218774349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6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17A4-5166-4CA7-8F8C-F608537BA5D5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668-0DEA-41FE-9FAA-218774349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17A4-5166-4CA7-8F8C-F608537BA5D5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668-0DEA-41FE-9FAA-218774349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1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17A4-5166-4CA7-8F8C-F608537BA5D5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668-0DEA-41FE-9FAA-218774349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17A4-5166-4CA7-8F8C-F608537BA5D5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668-0DEA-41FE-9FAA-218774349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32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17A4-5166-4CA7-8F8C-F608537BA5D5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668-0DEA-41FE-9FAA-218774349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17A4-5166-4CA7-8F8C-F608537BA5D5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668-0DEA-41FE-9FAA-218774349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6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17A4-5166-4CA7-8F8C-F608537BA5D5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7C668-0DEA-41FE-9FAA-218774349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62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17A4-5166-4CA7-8F8C-F608537BA5D5}" type="datetimeFigureOut">
              <a:rPr lang="en-IN" smtClean="0"/>
              <a:t>07-03-2017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7C668-0DEA-41FE-9FAA-218774349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0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190" y="1635617"/>
            <a:ext cx="1249250" cy="553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cxnSp>
        <p:nvCxnSpPr>
          <p:cNvPr id="4" name="Straight Arrow Connector 3"/>
          <p:cNvCxnSpPr>
            <a:cxnSpLocks/>
            <a:endCxn id="7" idx="4"/>
          </p:cNvCxnSpPr>
          <p:nvPr/>
        </p:nvCxnSpPr>
        <p:spPr>
          <a:xfrm flipH="1" flipV="1">
            <a:off x="1010992" y="1149440"/>
            <a:ext cx="325192" cy="508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957589" y="1107583"/>
            <a:ext cx="334851" cy="5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4394" y="544133"/>
            <a:ext cx="1893195" cy="6053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Admin_Username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89786" y="553792"/>
            <a:ext cx="1909113" cy="618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Admin_Pass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3837904" y="2408349"/>
            <a:ext cx="1390919" cy="95303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22772" y="1635617"/>
            <a:ext cx="1893193" cy="553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In-charge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370490" y="1828800"/>
            <a:ext cx="1352282" cy="218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185635" y="1455312"/>
            <a:ext cx="1184855" cy="656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Inc_ID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718220" y="1297546"/>
            <a:ext cx="1004552" cy="486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29955" y="706730"/>
            <a:ext cx="1481070" cy="6455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Inc_Uname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7289442" y="1107583"/>
            <a:ext cx="0" cy="5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8281115" y="1107583"/>
            <a:ext cx="0" cy="5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416899" y="503079"/>
            <a:ext cx="1332962" cy="6045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Inc_Pass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56113" y="454382"/>
            <a:ext cx="1493949" cy="695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Inc_Contact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615965" y="1540634"/>
            <a:ext cx="850007" cy="243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169757" y="959475"/>
            <a:ext cx="1506828" cy="6761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Inc_Shift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615965" y="2047741"/>
            <a:ext cx="850007" cy="64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465972" y="1700010"/>
            <a:ext cx="1493949" cy="6053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Locality</a:t>
            </a:r>
          </a:p>
        </p:txBody>
      </p:sp>
      <p:cxnSp>
        <p:nvCxnSpPr>
          <p:cNvPr id="43" name="Connector: Elbow 42"/>
          <p:cNvCxnSpPr>
            <a:cxnSpLocks/>
            <a:stCxn id="16" idx="2"/>
          </p:cNvCxnSpPr>
          <p:nvPr/>
        </p:nvCxnSpPr>
        <p:spPr>
          <a:xfrm rot="5400000">
            <a:off x="3342068" y="2582214"/>
            <a:ext cx="412124" cy="19704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73588" y="3503056"/>
            <a:ext cx="1390917" cy="55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</a:p>
        </p:txBody>
      </p:sp>
      <p:cxnSp>
        <p:nvCxnSpPr>
          <p:cNvPr id="50" name="Connector: Elbow 49"/>
          <p:cNvCxnSpPr>
            <a:cxnSpLocks/>
            <a:stCxn id="2" idx="2"/>
            <a:endCxn id="16" idx="1"/>
          </p:cNvCxnSpPr>
          <p:nvPr/>
        </p:nvCxnSpPr>
        <p:spPr>
          <a:xfrm rot="16200000" flipH="1">
            <a:off x="2405129" y="1452093"/>
            <a:ext cx="695460" cy="21700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6" idx="3"/>
          </p:cNvCxnSpPr>
          <p:nvPr/>
        </p:nvCxnSpPr>
        <p:spPr>
          <a:xfrm flipV="1">
            <a:off x="5228823" y="2884867"/>
            <a:ext cx="17000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915955" y="2189407"/>
            <a:ext cx="0" cy="695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72732" y="3928056"/>
            <a:ext cx="400856" cy="46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36836" y="4362717"/>
            <a:ext cx="932915" cy="579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Staff_Id</a:t>
            </a:r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973160" y="4056848"/>
            <a:ext cx="363024" cy="1081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36837" y="5106469"/>
            <a:ext cx="1310425" cy="5924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Staff_Name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447262" y="4056848"/>
            <a:ext cx="220552" cy="1751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50172" y="5743978"/>
            <a:ext cx="1117642" cy="6181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Number</a:t>
            </a:r>
          </a:p>
        </p:txBody>
      </p:sp>
      <p:cxnSp>
        <p:nvCxnSpPr>
          <p:cNvPr id="71" name="Straight Arrow Connector 70"/>
          <p:cNvCxnSpPr>
            <a:cxnSpLocks/>
            <a:stCxn id="45" idx="2"/>
          </p:cNvCxnSpPr>
          <p:nvPr/>
        </p:nvCxnSpPr>
        <p:spPr>
          <a:xfrm>
            <a:off x="1869047" y="4056848"/>
            <a:ext cx="199216" cy="146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662983" y="5525037"/>
            <a:ext cx="1130121" cy="6632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ID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228043" y="4056848"/>
            <a:ext cx="682583" cy="1996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2504137" y="6040193"/>
            <a:ext cx="1327328" cy="534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Present/</a:t>
            </a:r>
            <a:r>
              <a:rPr lang="en-I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Permenent</a:t>
            </a:r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Address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504137" y="4056848"/>
            <a:ext cx="663664" cy="1345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08825" y="5273901"/>
            <a:ext cx="1462154" cy="5344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ID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562896" y="3928056"/>
            <a:ext cx="862884" cy="724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245479" y="4544631"/>
            <a:ext cx="1822360" cy="5618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Account Details</a:t>
            </a:r>
          </a:p>
        </p:txBody>
      </p:sp>
      <p:cxnSp>
        <p:nvCxnSpPr>
          <p:cNvPr id="100" name="Straight Connector 99"/>
          <p:cNvCxnSpPr>
            <a:cxnSpLocks/>
          </p:cNvCxnSpPr>
          <p:nvPr/>
        </p:nvCxnSpPr>
        <p:spPr>
          <a:xfrm>
            <a:off x="8281115" y="2189407"/>
            <a:ext cx="0" cy="695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cxnSpLocks/>
          </p:cNvCxnSpPr>
          <p:nvPr/>
        </p:nvCxnSpPr>
        <p:spPr>
          <a:xfrm>
            <a:off x="8281115" y="2871988"/>
            <a:ext cx="6894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Diamond 103"/>
          <p:cNvSpPr/>
          <p:nvPr/>
        </p:nvSpPr>
        <p:spPr>
          <a:xfrm>
            <a:off x="8972149" y="2460667"/>
            <a:ext cx="1007773" cy="82424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</a:t>
            </a:r>
          </a:p>
        </p:txBody>
      </p:sp>
      <p:cxnSp>
        <p:nvCxnSpPr>
          <p:cNvPr id="106" name="Straight Arrow Connector 105"/>
          <p:cNvCxnSpPr>
            <a:stCxn id="104" idx="3"/>
          </p:cNvCxnSpPr>
          <p:nvPr/>
        </p:nvCxnSpPr>
        <p:spPr>
          <a:xfrm>
            <a:off x="9979922" y="2872792"/>
            <a:ext cx="5022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0495132" y="2595092"/>
            <a:ext cx="1262130" cy="5537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Visitor</a:t>
            </a:r>
          </a:p>
        </p:txBody>
      </p:sp>
      <p:cxnSp>
        <p:nvCxnSpPr>
          <p:cNvPr id="109" name="Straight Arrow Connector 108"/>
          <p:cNvCxnSpPr>
            <a:cxnSpLocks/>
          </p:cNvCxnSpPr>
          <p:nvPr/>
        </p:nvCxnSpPr>
        <p:spPr>
          <a:xfrm flipH="1">
            <a:off x="9822212" y="3066016"/>
            <a:ext cx="658813" cy="461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9326921" y="3516611"/>
            <a:ext cx="927279" cy="4893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Vis_ID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Straight Arrow Connector 111"/>
          <p:cNvCxnSpPr>
            <a:cxnSpLocks/>
            <a:endCxn id="113" idx="0"/>
          </p:cNvCxnSpPr>
          <p:nvPr/>
        </p:nvCxnSpPr>
        <p:spPr>
          <a:xfrm flipH="1">
            <a:off x="10445990" y="3144459"/>
            <a:ext cx="131615" cy="804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9898637" y="3949387"/>
            <a:ext cx="1094705" cy="5505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Locality</a:t>
            </a:r>
          </a:p>
        </p:txBody>
      </p:sp>
      <p:cxnSp>
        <p:nvCxnSpPr>
          <p:cNvPr id="115" name="Straight Arrow Connector 114"/>
          <p:cNvCxnSpPr>
            <a:cxnSpLocks/>
            <a:stCxn id="107" idx="2"/>
            <a:endCxn id="119" idx="0"/>
          </p:cNvCxnSpPr>
          <p:nvPr/>
        </p:nvCxnSpPr>
        <p:spPr>
          <a:xfrm flipH="1">
            <a:off x="11115524" y="3148884"/>
            <a:ext cx="10673" cy="21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0610028" y="3367021"/>
            <a:ext cx="1010992" cy="489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Vis_Con</a:t>
            </a:r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/>
          <p:cNvCxnSpPr>
            <a:cxnSpLocks/>
          </p:cNvCxnSpPr>
          <p:nvPr/>
        </p:nvCxnSpPr>
        <p:spPr>
          <a:xfrm>
            <a:off x="11645333" y="3144459"/>
            <a:ext cx="144352" cy="861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096860" y="3984401"/>
            <a:ext cx="1019878" cy="560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Vis_Photo</a:t>
            </a: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Arrow Connector 125"/>
          <p:cNvCxnSpPr>
            <a:stCxn id="19" idx="2"/>
          </p:cNvCxnSpPr>
          <p:nvPr/>
        </p:nvCxnSpPr>
        <p:spPr>
          <a:xfrm flipH="1">
            <a:off x="7669368" y="2189408"/>
            <a:ext cx="1" cy="695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>
            <a:off x="6977131" y="2871988"/>
            <a:ext cx="1387697" cy="73973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</a:p>
        </p:txBody>
      </p:sp>
      <p:cxnSp>
        <p:nvCxnSpPr>
          <p:cNvPr id="129" name="Straight Arrow Connector 128"/>
          <p:cNvCxnSpPr>
            <a:stCxn id="127" idx="2"/>
          </p:cNvCxnSpPr>
          <p:nvPr/>
        </p:nvCxnSpPr>
        <p:spPr>
          <a:xfrm flipH="1">
            <a:off x="7669368" y="3611721"/>
            <a:ext cx="1612" cy="412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7070502" y="4023035"/>
            <a:ext cx="1249251" cy="534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H="1">
            <a:off x="6416899" y="4159876"/>
            <a:ext cx="653603" cy="384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5712985" y="4544632"/>
            <a:ext cx="1099538" cy="3976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Vis_ID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Arrow Connector 134"/>
          <p:cNvCxnSpPr>
            <a:stCxn id="130" idx="1"/>
          </p:cNvCxnSpPr>
          <p:nvPr/>
        </p:nvCxnSpPr>
        <p:spPr>
          <a:xfrm flipH="1">
            <a:off x="6722772" y="4290272"/>
            <a:ext cx="347730" cy="848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5706145" y="5079908"/>
            <a:ext cx="1270986" cy="502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Vis_Unmae</a:t>
            </a:r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7199290" y="4544631"/>
            <a:ext cx="0" cy="1037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6516509" y="5570925"/>
            <a:ext cx="1365562" cy="3799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Vis_Pass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8037171" y="4597759"/>
            <a:ext cx="24928" cy="1377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7289442" y="5975398"/>
            <a:ext cx="1258910" cy="5159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Vis_Contact</a:t>
            </a:r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8319753" y="4206965"/>
            <a:ext cx="592427" cy="290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8810057" y="4404576"/>
            <a:ext cx="1324710" cy="497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Vis_Locality</a:t>
            </a:r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Straight Arrow Connector 149"/>
          <p:cNvCxnSpPr>
            <a:stCxn id="130" idx="3"/>
          </p:cNvCxnSpPr>
          <p:nvPr/>
        </p:nvCxnSpPr>
        <p:spPr>
          <a:xfrm>
            <a:off x="8319753" y="4290272"/>
            <a:ext cx="721215" cy="764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937133" y="4951322"/>
            <a:ext cx="1463362" cy="5083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Vis_Enter</a:t>
            </a:r>
            <a:r>
              <a:rPr lang="en-IN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/Leave Time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8281115" y="4557509"/>
            <a:ext cx="631065" cy="891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8212297" y="5456227"/>
            <a:ext cx="1516486" cy="5191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Vis_Photo</a:t>
            </a:r>
            <a:r>
              <a:rPr lang="en-I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/Legal ID</a:t>
            </a:r>
          </a:p>
        </p:txBody>
      </p:sp>
    </p:spTree>
    <p:extLst>
      <p:ext uri="{BB962C8B-B14F-4D97-AF65-F5344CB8AC3E}">
        <p14:creationId xmlns:p14="http://schemas.microsoft.com/office/powerpoint/2010/main" val="133386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29566" y="2112135"/>
            <a:ext cx="1687133" cy="11333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825803" y="515155"/>
            <a:ext cx="1957589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6825803" y="953037"/>
            <a:ext cx="1957589" cy="1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2546" y="528034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sysadmin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25803" y="515155"/>
            <a:ext cx="0" cy="45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973132" y="740535"/>
            <a:ext cx="2852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2" idx="0"/>
          </p:cNvCxnSpPr>
          <p:nvPr/>
        </p:nvCxnSpPr>
        <p:spPr>
          <a:xfrm>
            <a:off x="3973132" y="740535"/>
            <a:ext cx="1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8045" y="1056068"/>
            <a:ext cx="1365161" cy="37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759" y="2427667"/>
            <a:ext cx="1416676" cy="502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cxnSp>
        <p:nvCxnSpPr>
          <p:cNvPr id="25" name="Straight Arrow Connector 24"/>
          <p:cNvCxnSpPr>
            <a:stCxn id="23" idx="3"/>
            <a:endCxn id="2" idx="2"/>
          </p:cNvCxnSpPr>
          <p:nvPr/>
        </p:nvCxnSpPr>
        <p:spPr>
          <a:xfrm>
            <a:off x="1867435" y="2678805"/>
            <a:ext cx="12621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26179" y="3245476"/>
            <a:ext cx="2356834" cy="927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cxnSp>
        <p:nvCxnSpPr>
          <p:cNvPr id="32" name="Straight Connector 31"/>
          <p:cNvCxnSpPr>
            <a:stCxn id="2" idx="6"/>
          </p:cNvCxnSpPr>
          <p:nvPr/>
        </p:nvCxnSpPr>
        <p:spPr>
          <a:xfrm flipV="1">
            <a:off x="4816699" y="2678804"/>
            <a:ext cx="298789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>
            <a:off x="7804596" y="2678804"/>
            <a:ext cx="0" cy="566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2"/>
          </p:cNvCxnSpPr>
          <p:nvPr/>
        </p:nvCxnSpPr>
        <p:spPr>
          <a:xfrm flipH="1">
            <a:off x="1493949" y="3709116"/>
            <a:ext cx="5132230" cy="914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0759" y="4623515"/>
            <a:ext cx="2047741" cy="656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In-charge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086377" y="3915177"/>
            <a:ext cx="4649274" cy="1571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34282" y="5460639"/>
            <a:ext cx="2047741" cy="656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In-charge</a:t>
            </a:r>
          </a:p>
        </p:txBody>
      </p:sp>
      <p:cxnSp>
        <p:nvCxnSpPr>
          <p:cNvPr id="42" name="Straight Arrow Connector 41"/>
          <p:cNvCxnSpPr>
            <a:cxnSpLocks/>
            <a:stCxn id="27" idx="3"/>
            <a:endCxn id="43" idx="0"/>
          </p:cNvCxnSpPr>
          <p:nvPr/>
        </p:nvCxnSpPr>
        <p:spPr>
          <a:xfrm flipH="1">
            <a:off x="2910620" y="4036958"/>
            <a:ext cx="4060709" cy="2080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86749" y="6117462"/>
            <a:ext cx="2047741" cy="631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In-charge</a:t>
            </a:r>
          </a:p>
        </p:txBody>
      </p:sp>
      <p:cxnSp>
        <p:nvCxnSpPr>
          <p:cNvPr id="45" name="Straight Arrow Connector 44"/>
          <p:cNvCxnSpPr>
            <a:cxnSpLocks/>
            <a:endCxn id="46" idx="0"/>
          </p:cNvCxnSpPr>
          <p:nvPr/>
        </p:nvCxnSpPr>
        <p:spPr>
          <a:xfrm flipH="1">
            <a:off x="4826676" y="4113193"/>
            <a:ext cx="2328178" cy="1965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118338" y="6078830"/>
            <a:ext cx="1416676" cy="631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Visitor</a:t>
            </a:r>
          </a:p>
        </p:txBody>
      </p:sp>
      <p:cxnSp>
        <p:nvCxnSpPr>
          <p:cNvPr id="48" name="Straight Arrow Connector 47"/>
          <p:cNvCxnSpPr>
            <a:cxnSpLocks/>
            <a:endCxn id="51" idx="0"/>
          </p:cNvCxnSpPr>
          <p:nvPr/>
        </p:nvCxnSpPr>
        <p:spPr>
          <a:xfrm flipH="1">
            <a:off x="6677212" y="4166315"/>
            <a:ext cx="805414" cy="1938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681188" y="6104585"/>
            <a:ext cx="1992047" cy="6053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In-charge Details</a:t>
            </a:r>
          </a:p>
        </p:txBody>
      </p:sp>
      <p:cxnSp>
        <p:nvCxnSpPr>
          <p:cNvPr id="53" name="Straight Arrow Connector 52"/>
          <p:cNvCxnSpPr>
            <a:cxnSpLocks/>
            <a:endCxn id="54" idx="0"/>
          </p:cNvCxnSpPr>
          <p:nvPr/>
        </p:nvCxnSpPr>
        <p:spPr>
          <a:xfrm>
            <a:off x="8126570" y="4166315"/>
            <a:ext cx="779810" cy="173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847094" y="5898523"/>
            <a:ext cx="2118572" cy="631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Visitor Report</a:t>
            </a:r>
          </a:p>
        </p:txBody>
      </p:sp>
      <p:cxnSp>
        <p:nvCxnSpPr>
          <p:cNvPr id="56" name="Straight Arrow Connector 55"/>
          <p:cNvCxnSpPr>
            <a:stCxn id="27" idx="5"/>
          </p:cNvCxnSpPr>
          <p:nvPr/>
        </p:nvCxnSpPr>
        <p:spPr>
          <a:xfrm>
            <a:off x="8637863" y="4036958"/>
            <a:ext cx="1317506" cy="1423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860077" y="5280338"/>
            <a:ext cx="1848118" cy="631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 Registration</a:t>
            </a:r>
          </a:p>
        </p:txBody>
      </p:sp>
      <p:cxnSp>
        <p:nvCxnSpPr>
          <p:cNvPr id="59" name="Straight Arrow Connector 58"/>
          <p:cNvCxnSpPr>
            <a:stCxn id="27" idx="6"/>
          </p:cNvCxnSpPr>
          <p:nvPr/>
        </p:nvCxnSpPr>
        <p:spPr>
          <a:xfrm>
            <a:off x="8983013" y="3709116"/>
            <a:ext cx="1577663" cy="656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08688" y="4269346"/>
            <a:ext cx="1399507" cy="708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20077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29566" y="2112135"/>
            <a:ext cx="1687133" cy="11333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825803" y="515155"/>
            <a:ext cx="1957589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6825803" y="953037"/>
            <a:ext cx="1957589" cy="1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2546" y="528034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sysadmin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25803" y="515155"/>
            <a:ext cx="0" cy="45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973132" y="740535"/>
            <a:ext cx="2852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2" idx="0"/>
          </p:cNvCxnSpPr>
          <p:nvPr/>
        </p:nvCxnSpPr>
        <p:spPr>
          <a:xfrm>
            <a:off x="3973132" y="740535"/>
            <a:ext cx="1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8045" y="1056068"/>
            <a:ext cx="136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In-Charge (1)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759" y="2427667"/>
            <a:ext cx="1416676" cy="502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In-Charge (1)</a:t>
            </a:r>
          </a:p>
        </p:txBody>
      </p:sp>
      <p:cxnSp>
        <p:nvCxnSpPr>
          <p:cNvPr id="25" name="Straight Arrow Connector 24"/>
          <p:cNvCxnSpPr>
            <a:stCxn id="23" idx="3"/>
            <a:endCxn id="2" idx="2"/>
          </p:cNvCxnSpPr>
          <p:nvPr/>
        </p:nvCxnSpPr>
        <p:spPr>
          <a:xfrm>
            <a:off x="1867435" y="2678805"/>
            <a:ext cx="12621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26179" y="3245476"/>
            <a:ext cx="2356834" cy="927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cxnSp>
        <p:nvCxnSpPr>
          <p:cNvPr id="32" name="Straight Connector 31"/>
          <p:cNvCxnSpPr>
            <a:stCxn id="2" idx="6"/>
          </p:cNvCxnSpPr>
          <p:nvPr/>
        </p:nvCxnSpPr>
        <p:spPr>
          <a:xfrm flipV="1">
            <a:off x="4816699" y="2678804"/>
            <a:ext cx="298789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>
            <a:off x="7804596" y="2678804"/>
            <a:ext cx="0" cy="566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2"/>
          </p:cNvCxnSpPr>
          <p:nvPr/>
        </p:nvCxnSpPr>
        <p:spPr>
          <a:xfrm flipH="1">
            <a:off x="1493949" y="3709116"/>
            <a:ext cx="5132230" cy="914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0759" y="4623515"/>
            <a:ext cx="2047741" cy="656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Visitor</a:t>
            </a:r>
          </a:p>
        </p:txBody>
      </p:sp>
      <p:cxnSp>
        <p:nvCxnSpPr>
          <p:cNvPr id="53" name="Straight Arrow Connector 52"/>
          <p:cNvCxnSpPr>
            <a:cxnSpLocks/>
            <a:stCxn id="27" idx="4"/>
            <a:endCxn id="54" idx="0"/>
          </p:cNvCxnSpPr>
          <p:nvPr/>
        </p:nvCxnSpPr>
        <p:spPr>
          <a:xfrm flipH="1">
            <a:off x="7324648" y="4172755"/>
            <a:ext cx="479948" cy="1738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265362" y="5911400"/>
            <a:ext cx="2118572" cy="631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Visitor Report</a:t>
            </a:r>
          </a:p>
        </p:txBody>
      </p:sp>
      <p:cxnSp>
        <p:nvCxnSpPr>
          <p:cNvPr id="56" name="Straight Arrow Connector 55"/>
          <p:cNvCxnSpPr>
            <a:cxnSpLocks/>
            <a:stCxn id="27" idx="5"/>
            <a:endCxn id="57" idx="0"/>
          </p:cNvCxnSpPr>
          <p:nvPr/>
        </p:nvCxnSpPr>
        <p:spPr>
          <a:xfrm>
            <a:off x="8637863" y="4036958"/>
            <a:ext cx="1536349" cy="1668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250153" y="5705338"/>
            <a:ext cx="1848118" cy="631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Visitor Pass</a:t>
            </a:r>
          </a:p>
        </p:txBody>
      </p:sp>
      <p:cxnSp>
        <p:nvCxnSpPr>
          <p:cNvPr id="59" name="Straight Arrow Connector 58"/>
          <p:cNvCxnSpPr>
            <a:stCxn id="27" idx="6"/>
          </p:cNvCxnSpPr>
          <p:nvPr/>
        </p:nvCxnSpPr>
        <p:spPr>
          <a:xfrm>
            <a:off x="8983013" y="3709116"/>
            <a:ext cx="1577663" cy="656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08688" y="4269346"/>
            <a:ext cx="1399507" cy="708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cxnSp>
        <p:nvCxnSpPr>
          <p:cNvPr id="5" name="Straight Arrow Connector 4"/>
          <p:cNvCxnSpPr>
            <a:stCxn id="27" idx="3"/>
          </p:cNvCxnSpPr>
          <p:nvPr/>
        </p:nvCxnSpPr>
        <p:spPr>
          <a:xfrm flipH="1">
            <a:off x="3477296" y="4036958"/>
            <a:ext cx="3494033" cy="165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27343" y="5692462"/>
            <a:ext cx="2047741" cy="65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Visitor</a:t>
            </a:r>
          </a:p>
        </p:txBody>
      </p:sp>
    </p:spTree>
    <p:extLst>
      <p:ext uri="{BB962C8B-B14F-4D97-AF65-F5344CB8AC3E}">
        <p14:creationId xmlns:p14="http://schemas.microsoft.com/office/powerpoint/2010/main" val="205253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29566" y="2112135"/>
            <a:ext cx="1687133" cy="11333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825803" y="515155"/>
            <a:ext cx="1957589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6825803" y="953037"/>
            <a:ext cx="1957589" cy="1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2546" y="528034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sysadmin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25803" y="515155"/>
            <a:ext cx="0" cy="45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973132" y="740535"/>
            <a:ext cx="2852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2" idx="0"/>
          </p:cNvCxnSpPr>
          <p:nvPr/>
        </p:nvCxnSpPr>
        <p:spPr>
          <a:xfrm>
            <a:off x="3973132" y="740535"/>
            <a:ext cx="1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8045" y="1056068"/>
            <a:ext cx="136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In-Charge (2)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759" y="2427667"/>
            <a:ext cx="1416676" cy="502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In-Charge (2)</a:t>
            </a:r>
          </a:p>
        </p:txBody>
      </p:sp>
      <p:cxnSp>
        <p:nvCxnSpPr>
          <p:cNvPr id="25" name="Straight Arrow Connector 24"/>
          <p:cNvCxnSpPr>
            <a:stCxn id="23" idx="3"/>
            <a:endCxn id="2" idx="2"/>
          </p:cNvCxnSpPr>
          <p:nvPr/>
        </p:nvCxnSpPr>
        <p:spPr>
          <a:xfrm>
            <a:off x="1867435" y="2678805"/>
            <a:ext cx="12621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26179" y="3245476"/>
            <a:ext cx="2356834" cy="927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cxnSp>
        <p:nvCxnSpPr>
          <p:cNvPr id="32" name="Straight Connector 31"/>
          <p:cNvCxnSpPr>
            <a:stCxn id="2" idx="6"/>
          </p:cNvCxnSpPr>
          <p:nvPr/>
        </p:nvCxnSpPr>
        <p:spPr>
          <a:xfrm flipV="1">
            <a:off x="4816699" y="2678804"/>
            <a:ext cx="298789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>
            <a:off x="7804596" y="2678804"/>
            <a:ext cx="0" cy="566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2"/>
          </p:cNvCxnSpPr>
          <p:nvPr/>
        </p:nvCxnSpPr>
        <p:spPr>
          <a:xfrm flipH="1">
            <a:off x="1493949" y="3709116"/>
            <a:ext cx="5132230" cy="914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0759" y="4623515"/>
            <a:ext cx="2047741" cy="6568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Visitor</a:t>
            </a:r>
          </a:p>
        </p:txBody>
      </p:sp>
      <p:cxnSp>
        <p:nvCxnSpPr>
          <p:cNvPr id="53" name="Straight Arrow Connector 52"/>
          <p:cNvCxnSpPr>
            <a:cxnSpLocks/>
            <a:stCxn id="27" idx="4"/>
            <a:endCxn id="54" idx="0"/>
          </p:cNvCxnSpPr>
          <p:nvPr/>
        </p:nvCxnSpPr>
        <p:spPr>
          <a:xfrm flipH="1">
            <a:off x="7324648" y="4172755"/>
            <a:ext cx="479948" cy="1738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265362" y="5911400"/>
            <a:ext cx="2118572" cy="631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Visitor Report</a:t>
            </a:r>
          </a:p>
        </p:txBody>
      </p:sp>
      <p:cxnSp>
        <p:nvCxnSpPr>
          <p:cNvPr id="56" name="Straight Arrow Connector 55"/>
          <p:cNvCxnSpPr>
            <a:cxnSpLocks/>
            <a:stCxn id="27" idx="5"/>
            <a:endCxn id="57" idx="0"/>
          </p:cNvCxnSpPr>
          <p:nvPr/>
        </p:nvCxnSpPr>
        <p:spPr>
          <a:xfrm>
            <a:off x="8637863" y="4036958"/>
            <a:ext cx="1536349" cy="1668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250153" y="5705338"/>
            <a:ext cx="1848118" cy="631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Visitor Pass</a:t>
            </a:r>
          </a:p>
        </p:txBody>
      </p:sp>
      <p:cxnSp>
        <p:nvCxnSpPr>
          <p:cNvPr id="59" name="Straight Arrow Connector 58"/>
          <p:cNvCxnSpPr>
            <a:stCxn id="27" idx="6"/>
          </p:cNvCxnSpPr>
          <p:nvPr/>
        </p:nvCxnSpPr>
        <p:spPr>
          <a:xfrm>
            <a:off x="8983013" y="3709116"/>
            <a:ext cx="1577663" cy="656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308688" y="4269346"/>
            <a:ext cx="1399507" cy="708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cxnSp>
        <p:nvCxnSpPr>
          <p:cNvPr id="5" name="Straight Arrow Connector 4"/>
          <p:cNvCxnSpPr>
            <a:stCxn id="27" idx="3"/>
          </p:cNvCxnSpPr>
          <p:nvPr/>
        </p:nvCxnSpPr>
        <p:spPr>
          <a:xfrm flipH="1">
            <a:off x="3477296" y="4036958"/>
            <a:ext cx="3494033" cy="165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427343" y="5692462"/>
            <a:ext cx="2047741" cy="65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Visitor</a:t>
            </a:r>
          </a:p>
        </p:txBody>
      </p:sp>
    </p:spTree>
    <p:extLst>
      <p:ext uri="{BB962C8B-B14F-4D97-AF65-F5344CB8AC3E}">
        <p14:creationId xmlns:p14="http://schemas.microsoft.com/office/powerpoint/2010/main" val="163557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29566" y="2112135"/>
            <a:ext cx="1687133" cy="11333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825803" y="515155"/>
            <a:ext cx="1957589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6825803" y="953037"/>
            <a:ext cx="1957589" cy="12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2546" y="528034"/>
            <a:ext cx="158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sysadmin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25803" y="515155"/>
            <a:ext cx="0" cy="450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973132" y="740535"/>
            <a:ext cx="2852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2" idx="0"/>
          </p:cNvCxnSpPr>
          <p:nvPr/>
        </p:nvCxnSpPr>
        <p:spPr>
          <a:xfrm>
            <a:off x="3973132" y="740535"/>
            <a:ext cx="1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8045" y="1056068"/>
            <a:ext cx="13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0759" y="2427667"/>
            <a:ext cx="1416676" cy="502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Visitors</a:t>
            </a:r>
          </a:p>
        </p:txBody>
      </p:sp>
      <p:cxnSp>
        <p:nvCxnSpPr>
          <p:cNvPr id="25" name="Straight Arrow Connector 24"/>
          <p:cNvCxnSpPr>
            <a:stCxn id="23" idx="3"/>
            <a:endCxn id="2" idx="2"/>
          </p:cNvCxnSpPr>
          <p:nvPr/>
        </p:nvCxnSpPr>
        <p:spPr>
          <a:xfrm>
            <a:off x="1867435" y="2678805"/>
            <a:ext cx="12621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26179" y="3245476"/>
            <a:ext cx="2356834" cy="927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cxnSp>
        <p:nvCxnSpPr>
          <p:cNvPr id="32" name="Straight Connector 31"/>
          <p:cNvCxnSpPr>
            <a:stCxn id="2" idx="6"/>
          </p:cNvCxnSpPr>
          <p:nvPr/>
        </p:nvCxnSpPr>
        <p:spPr>
          <a:xfrm flipV="1">
            <a:off x="4816699" y="2678804"/>
            <a:ext cx="298789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>
            <a:off x="7804596" y="2678804"/>
            <a:ext cx="0" cy="566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27" idx="5"/>
            <a:endCxn id="60" idx="0"/>
          </p:cNvCxnSpPr>
          <p:nvPr/>
        </p:nvCxnSpPr>
        <p:spPr>
          <a:xfrm>
            <a:off x="8637863" y="4036958"/>
            <a:ext cx="1282089" cy="1552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983013" y="5589430"/>
            <a:ext cx="1873877" cy="708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cxnSp>
        <p:nvCxnSpPr>
          <p:cNvPr id="5" name="Straight Arrow Connector 4"/>
          <p:cNvCxnSpPr>
            <a:cxnSpLocks/>
            <a:stCxn id="27" idx="3"/>
            <a:endCxn id="7" idx="0"/>
          </p:cNvCxnSpPr>
          <p:nvPr/>
        </p:nvCxnSpPr>
        <p:spPr>
          <a:xfrm flipH="1">
            <a:off x="5684091" y="4036958"/>
            <a:ext cx="1287238" cy="1603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660220" y="5640946"/>
            <a:ext cx="2047741" cy="6568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Panel</a:t>
            </a:r>
          </a:p>
        </p:txBody>
      </p:sp>
    </p:spTree>
    <p:extLst>
      <p:ext uri="{BB962C8B-B14F-4D97-AF65-F5344CB8AC3E}">
        <p14:creationId xmlns:p14="http://schemas.microsoft.com/office/powerpoint/2010/main" val="253757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4276" y="218942"/>
            <a:ext cx="3515932" cy="613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074276" y="592428"/>
            <a:ext cx="3541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18597" y="223096"/>
            <a:ext cx="265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Gate Pass System</a:t>
            </a:r>
          </a:p>
        </p:txBody>
      </p:sp>
      <p:sp>
        <p:nvSpPr>
          <p:cNvPr id="6" name="Oval 5"/>
          <p:cNvSpPr/>
          <p:nvPr/>
        </p:nvSpPr>
        <p:spPr>
          <a:xfrm>
            <a:off x="5892084" y="678426"/>
            <a:ext cx="1906073" cy="360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In-charge</a:t>
            </a:r>
          </a:p>
        </p:txBody>
      </p:sp>
      <p:sp>
        <p:nvSpPr>
          <p:cNvPr id="7" name="Oval 6"/>
          <p:cNvSpPr/>
          <p:nvPr/>
        </p:nvSpPr>
        <p:spPr>
          <a:xfrm>
            <a:off x="5892084" y="1322368"/>
            <a:ext cx="1906073" cy="4121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Reports</a:t>
            </a:r>
          </a:p>
        </p:txBody>
      </p:sp>
      <p:sp>
        <p:nvSpPr>
          <p:cNvPr id="8" name="Oval 7"/>
          <p:cNvSpPr/>
          <p:nvPr/>
        </p:nvSpPr>
        <p:spPr>
          <a:xfrm>
            <a:off x="5943598" y="2017825"/>
            <a:ext cx="1803043" cy="4852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Update, Delete In-charge</a:t>
            </a:r>
          </a:p>
        </p:txBody>
      </p:sp>
      <p:sp>
        <p:nvSpPr>
          <p:cNvPr id="9" name="Oval 8"/>
          <p:cNvSpPr/>
          <p:nvPr/>
        </p:nvSpPr>
        <p:spPr>
          <a:xfrm>
            <a:off x="5979017" y="2786399"/>
            <a:ext cx="1706450" cy="4378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Staff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5074276" y="3445098"/>
            <a:ext cx="35159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79017" y="3607429"/>
            <a:ext cx="1706450" cy="385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Visitor</a:t>
            </a:r>
          </a:p>
        </p:txBody>
      </p:sp>
      <p:sp>
        <p:nvSpPr>
          <p:cNvPr id="16" name="Oval 15"/>
          <p:cNvSpPr/>
          <p:nvPr/>
        </p:nvSpPr>
        <p:spPr>
          <a:xfrm>
            <a:off x="5979018" y="4098703"/>
            <a:ext cx="1706450" cy="360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Visitor</a:t>
            </a:r>
          </a:p>
        </p:txBody>
      </p:sp>
      <p:sp>
        <p:nvSpPr>
          <p:cNvPr id="17" name="Oval 16"/>
          <p:cNvSpPr/>
          <p:nvPr/>
        </p:nvSpPr>
        <p:spPr>
          <a:xfrm>
            <a:off x="5979017" y="4565563"/>
            <a:ext cx="1706450" cy="399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Pass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074276" y="5138670"/>
            <a:ext cx="3541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79017" y="5515376"/>
            <a:ext cx="1706450" cy="6053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Pannel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02287" y="407762"/>
            <a:ext cx="528034" cy="450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stCxn id="21" idx="4"/>
          </p:cNvCxnSpPr>
          <p:nvPr/>
        </p:nvCxnSpPr>
        <p:spPr>
          <a:xfrm>
            <a:off x="2466304" y="858730"/>
            <a:ext cx="0" cy="669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66304" y="1039034"/>
            <a:ext cx="264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202287" y="1039034"/>
            <a:ext cx="264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66304" y="1528429"/>
            <a:ext cx="264017" cy="206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02287" y="1528429"/>
            <a:ext cx="238259" cy="206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97746" y="858730"/>
            <a:ext cx="2897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59110" y="1039034"/>
            <a:ext cx="2807594" cy="48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97746" y="1322368"/>
            <a:ext cx="2794716" cy="938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29943" y="1734491"/>
            <a:ext cx="2865550" cy="1205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522039" y="3224282"/>
            <a:ext cx="425003" cy="3831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>
            <a:stCxn id="40" idx="4"/>
          </p:cNvCxnSpPr>
          <p:nvPr/>
        </p:nvCxnSpPr>
        <p:spPr>
          <a:xfrm>
            <a:off x="10734541" y="3607429"/>
            <a:ext cx="0" cy="67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734540" y="3799940"/>
            <a:ext cx="212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0522039" y="3799940"/>
            <a:ext cx="212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734540" y="4279007"/>
            <a:ext cx="212502" cy="180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0522039" y="4279007"/>
            <a:ext cx="212501" cy="192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920507" y="3445098"/>
            <a:ext cx="2202287" cy="354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941435" y="3799940"/>
            <a:ext cx="2368104" cy="47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8084712" y="4305235"/>
            <a:ext cx="2224825" cy="436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321416" y="4913186"/>
            <a:ext cx="528034" cy="450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2585433" y="5364154"/>
            <a:ext cx="0" cy="669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95093" y="5521954"/>
            <a:ext cx="264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354687" y="5521954"/>
            <a:ext cx="264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595093" y="6017652"/>
            <a:ext cx="264017" cy="206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342344" y="6017652"/>
            <a:ext cx="238259" cy="206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103808" y="5138670"/>
            <a:ext cx="2588654" cy="56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287887" y="2017825"/>
            <a:ext cx="164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122794" y="4765185"/>
            <a:ext cx="1223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In-Charge (n)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10802" y="5387934"/>
            <a:ext cx="100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365970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49" y="2781837"/>
            <a:ext cx="2228045" cy="850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3" name="Oval 2"/>
          <p:cNvSpPr/>
          <p:nvPr/>
        </p:nvSpPr>
        <p:spPr>
          <a:xfrm>
            <a:off x="4778062" y="2395471"/>
            <a:ext cx="3000777" cy="1622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Visitor Gate Pass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56878" y="2781837"/>
            <a:ext cx="2228045" cy="850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  <p:cxnSp>
        <p:nvCxnSpPr>
          <p:cNvPr id="6" name="Straight Arrow Connector 5"/>
          <p:cNvCxnSpPr>
            <a:stCxn id="2" idx="3"/>
            <a:endCxn id="3" idx="2"/>
          </p:cNvCxnSpPr>
          <p:nvPr/>
        </p:nvCxnSpPr>
        <p:spPr>
          <a:xfrm>
            <a:off x="2807594" y="3206840"/>
            <a:ext cx="19704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6"/>
            <a:endCxn id="4" idx="1"/>
          </p:cNvCxnSpPr>
          <p:nvPr/>
        </p:nvCxnSpPr>
        <p:spPr>
          <a:xfrm>
            <a:off x="7778839" y="3206840"/>
            <a:ext cx="13780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8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639" y="347730"/>
            <a:ext cx="1481071" cy="528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" name="Oval 2"/>
          <p:cNvSpPr/>
          <p:nvPr/>
        </p:nvSpPr>
        <p:spPr>
          <a:xfrm>
            <a:off x="3606084" y="148107"/>
            <a:ext cx="1725769" cy="927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Validating Credentials</a:t>
            </a:r>
          </a:p>
        </p:txBody>
      </p:sp>
      <p:sp>
        <p:nvSpPr>
          <p:cNvPr id="4" name="Oval 3"/>
          <p:cNvSpPr/>
          <p:nvPr/>
        </p:nvSpPr>
        <p:spPr>
          <a:xfrm>
            <a:off x="3606084" y="1854558"/>
            <a:ext cx="1725769" cy="978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Accessing Dashboard</a:t>
            </a:r>
          </a:p>
        </p:txBody>
      </p:sp>
      <p:sp>
        <p:nvSpPr>
          <p:cNvPr id="5" name="Oval 4"/>
          <p:cNvSpPr/>
          <p:nvPr/>
        </p:nvSpPr>
        <p:spPr>
          <a:xfrm>
            <a:off x="8165205" y="1854558"/>
            <a:ext cx="1815922" cy="978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Inserting Values</a:t>
            </a:r>
          </a:p>
        </p:txBody>
      </p:sp>
      <p:sp>
        <p:nvSpPr>
          <p:cNvPr id="6" name="Oval 5"/>
          <p:cNvSpPr/>
          <p:nvPr/>
        </p:nvSpPr>
        <p:spPr>
          <a:xfrm>
            <a:off x="3606084" y="4095483"/>
            <a:ext cx="1725769" cy="9787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Generating Pass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0056" y="4320863"/>
            <a:ext cx="1481071" cy="528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Logout</a:t>
            </a:r>
          </a:p>
        </p:txBody>
      </p:sp>
      <p:cxnSp>
        <p:nvCxnSpPr>
          <p:cNvPr id="10" name="Straight Arrow Connector 9"/>
          <p:cNvCxnSpPr>
            <a:stCxn id="2" idx="3"/>
            <a:endCxn id="3" idx="2"/>
          </p:cNvCxnSpPr>
          <p:nvPr/>
        </p:nvCxnSpPr>
        <p:spPr>
          <a:xfrm flipV="1">
            <a:off x="1944710" y="611746"/>
            <a:ext cx="16613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63650" y="242414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0242" y="642524"/>
            <a:ext cx="112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Credentials</a:t>
            </a:r>
          </a:p>
        </p:txBody>
      </p:sp>
      <p:cxnSp>
        <p:nvCxnSpPr>
          <p:cNvPr id="14" name="Straight Arrow Connector 13"/>
          <p:cNvCxnSpPr>
            <a:stCxn id="3" idx="4"/>
            <a:endCxn id="4" idx="0"/>
          </p:cNvCxnSpPr>
          <p:nvPr/>
        </p:nvCxnSpPr>
        <p:spPr>
          <a:xfrm>
            <a:off x="4468969" y="1075385"/>
            <a:ext cx="0" cy="779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23515" y="1146218"/>
            <a:ext cx="141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Checking Privileges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881870" y="248853"/>
            <a:ext cx="1648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81870" y="611746"/>
            <a:ext cx="1687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36416" y="272534"/>
            <a:ext cx="1378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/>
              <a:t>longin_check</a:t>
            </a:r>
            <a:endParaRPr lang="en-IN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84113" y="5847008"/>
            <a:ext cx="1751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84113" y="6233375"/>
            <a:ext cx="1777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87143" y="5864043"/>
            <a:ext cx="139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visitor_info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4" idx="6"/>
            <a:endCxn id="5" idx="2"/>
          </p:cNvCxnSpPr>
          <p:nvPr/>
        </p:nvCxnSpPr>
        <p:spPr>
          <a:xfrm>
            <a:off x="5331853" y="2343955"/>
            <a:ext cx="2833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6"/>
          </p:cNvCxnSpPr>
          <p:nvPr/>
        </p:nvCxnSpPr>
        <p:spPr>
          <a:xfrm flipV="1">
            <a:off x="5331853" y="441811"/>
            <a:ext cx="2550017" cy="169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0"/>
          </p:cNvCxnSpPr>
          <p:nvPr/>
        </p:nvCxnSpPr>
        <p:spPr>
          <a:xfrm flipV="1">
            <a:off x="9073166" y="671664"/>
            <a:ext cx="0" cy="1182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08372" y="1957589"/>
            <a:ext cx="175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According To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08372" y="2403988"/>
            <a:ext cx="153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Privileges </a:t>
            </a:r>
          </a:p>
        </p:txBody>
      </p:sp>
      <p:cxnSp>
        <p:nvCxnSpPr>
          <p:cNvPr id="37" name="Straight Arrow Connector 36"/>
          <p:cNvCxnSpPr>
            <a:stCxn id="5" idx="3"/>
          </p:cNvCxnSpPr>
          <p:nvPr/>
        </p:nvCxnSpPr>
        <p:spPr>
          <a:xfrm flipH="1">
            <a:off x="5190186" y="2690011"/>
            <a:ext cx="3240955" cy="1630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4"/>
          </p:cNvCxnSpPr>
          <p:nvPr/>
        </p:nvCxnSpPr>
        <p:spPr>
          <a:xfrm>
            <a:off x="9073166" y="2833352"/>
            <a:ext cx="0" cy="148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045373">
            <a:off x="5425531" y="3303323"/>
            <a:ext cx="193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If In-Charge</a:t>
            </a:r>
          </a:p>
        </p:txBody>
      </p:sp>
      <p:cxnSp>
        <p:nvCxnSpPr>
          <p:cNvPr id="42" name="Straight Arrow Connector 41"/>
          <p:cNvCxnSpPr>
            <a:stCxn id="6" idx="4"/>
          </p:cNvCxnSpPr>
          <p:nvPr/>
        </p:nvCxnSpPr>
        <p:spPr>
          <a:xfrm flipH="1">
            <a:off x="4468968" y="5074277"/>
            <a:ext cx="1" cy="772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09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225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Mudassar Pawaskar</dc:creator>
  <cp:lastModifiedBy>Mudassar Pawaskar</cp:lastModifiedBy>
  <cp:revision>30</cp:revision>
  <dcterms:created xsi:type="dcterms:W3CDTF">2017-02-28T15:23:27Z</dcterms:created>
  <dcterms:modified xsi:type="dcterms:W3CDTF">2017-03-07T15:37:08Z</dcterms:modified>
</cp:coreProperties>
</file>