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8"/>
  </p:notesMasterIdLst>
  <p:sldIdLst>
    <p:sldId id="256" r:id="rId2"/>
    <p:sldId id="270" r:id="rId3"/>
    <p:sldId id="271" r:id="rId4"/>
    <p:sldId id="269" r:id="rId5"/>
    <p:sldId id="268" r:id="rId6"/>
    <p:sldId id="272" r:id="rId7"/>
    <p:sldId id="273" r:id="rId8"/>
    <p:sldId id="274" r:id="rId9"/>
    <p:sldId id="275" r:id="rId10"/>
    <p:sldId id="278" r:id="rId11"/>
    <p:sldId id="276" r:id="rId12"/>
    <p:sldId id="277" r:id="rId13"/>
    <p:sldId id="279" r:id="rId14"/>
    <p:sldId id="280" r:id="rId15"/>
    <p:sldId id="281" r:id="rId16"/>
    <p:sldId id="28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154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fizobaidullah2000@gmail.com" userId="d99092c2c978087a" providerId="LiveId" clId="{8D2F0058-755E-4FC8-AC9D-FF2ED3AD2432}"/>
    <pc:docChg chg="undo redo custSel addSld delSld modSld sldOrd">
      <pc:chgData name="hafizobaidullah2000@gmail.com" userId="d99092c2c978087a" providerId="LiveId" clId="{8D2F0058-755E-4FC8-AC9D-FF2ED3AD2432}" dt="2022-01-04T19:16:48.520" v="2132" actId="1076"/>
      <pc:docMkLst>
        <pc:docMk/>
      </pc:docMkLst>
      <pc:sldChg chg="delSp modSp mod modAnim">
        <pc:chgData name="hafizobaidullah2000@gmail.com" userId="d99092c2c978087a" providerId="LiveId" clId="{8D2F0058-755E-4FC8-AC9D-FF2ED3AD2432}" dt="2022-01-04T17:08:16.113" v="567"/>
        <pc:sldMkLst>
          <pc:docMk/>
          <pc:sldMk cId="1458103115" sldId="256"/>
        </pc:sldMkLst>
        <pc:spChg chg="mod">
          <ac:chgData name="hafizobaidullah2000@gmail.com" userId="d99092c2c978087a" providerId="LiveId" clId="{8D2F0058-755E-4FC8-AC9D-FF2ED3AD2432}" dt="2022-01-04T17:07:08.033" v="552" actId="207"/>
          <ac:spMkLst>
            <pc:docMk/>
            <pc:sldMk cId="1458103115" sldId="256"/>
            <ac:spMk id="2" creationId="{00000000-0000-0000-0000-000000000000}"/>
          </ac:spMkLst>
        </pc:spChg>
        <pc:spChg chg="mod">
          <ac:chgData name="hafizobaidullah2000@gmail.com" userId="d99092c2c978087a" providerId="LiveId" clId="{8D2F0058-755E-4FC8-AC9D-FF2ED3AD2432}" dt="2022-01-04T17:07:45.454" v="563" actId="20577"/>
          <ac:spMkLst>
            <pc:docMk/>
            <pc:sldMk cId="1458103115" sldId="256"/>
            <ac:spMk id="3" creationId="{00000000-0000-0000-0000-000000000000}"/>
          </ac:spMkLst>
        </pc:spChg>
        <pc:picChg chg="del mod">
          <ac:chgData name="hafizobaidullah2000@gmail.com" userId="d99092c2c978087a" providerId="LiveId" clId="{8D2F0058-755E-4FC8-AC9D-FF2ED3AD2432}" dt="2022-01-04T17:06:31.366" v="540" actId="478"/>
          <ac:picMkLst>
            <pc:docMk/>
            <pc:sldMk cId="1458103115" sldId="256"/>
            <ac:picMk id="4" creationId="{00000000-0000-0000-0000-000000000000}"/>
          </ac:picMkLst>
        </pc:picChg>
      </pc:sldChg>
      <pc:sldChg chg="modSp del mod">
        <pc:chgData name="hafizobaidullah2000@gmail.com" userId="d99092c2c978087a" providerId="LiveId" clId="{8D2F0058-755E-4FC8-AC9D-FF2ED3AD2432}" dt="2022-01-04T17:06:19.429" v="538" actId="47"/>
        <pc:sldMkLst>
          <pc:docMk/>
          <pc:sldMk cId="3006162425" sldId="257"/>
        </pc:sldMkLst>
        <pc:spChg chg="mod">
          <ac:chgData name="hafizobaidullah2000@gmail.com" userId="d99092c2c978087a" providerId="LiveId" clId="{8D2F0058-755E-4FC8-AC9D-FF2ED3AD2432}" dt="2022-01-04T16:42:12.197" v="321"/>
          <ac:spMkLst>
            <pc:docMk/>
            <pc:sldMk cId="3006162425" sldId="257"/>
            <ac:spMk id="2" creationId="{00000000-0000-0000-0000-000000000000}"/>
          </ac:spMkLst>
        </pc:spChg>
        <pc:picChg chg="mod">
          <ac:chgData name="hafizobaidullah2000@gmail.com" userId="d99092c2c978087a" providerId="LiveId" clId="{8D2F0058-755E-4FC8-AC9D-FF2ED3AD2432}" dt="2022-01-04T17:02:23.788" v="490" actId="1076"/>
          <ac:picMkLst>
            <pc:docMk/>
            <pc:sldMk cId="3006162425" sldId="257"/>
            <ac:picMk id="4" creationId="{00000000-0000-0000-0000-000000000000}"/>
          </ac:picMkLst>
        </pc:picChg>
        <pc:picChg chg="mod">
          <ac:chgData name="hafizobaidullah2000@gmail.com" userId="d99092c2c978087a" providerId="LiveId" clId="{8D2F0058-755E-4FC8-AC9D-FF2ED3AD2432}" dt="2022-01-04T17:02:22.501" v="489" actId="1076"/>
          <ac:picMkLst>
            <pc:docMk/>
            <pc:sldMk cId="3006162425" sldId="257"/>
            <ac:picMk id="5" creationId="{00000000-0000-0000-0000-000000000000}"/>
          </ac:picMkLst>
        </pc:picChg>
      </pc:sldChg>
      <pc:sldChg chg="modSp del mod">
        <pc:chgData name="hafizobaidullah2000@gmail.com" userId="d99092c2c978087a" providerId="LiveId" clId="{8D2F0058-755E-4FC8-AC9D-FF2ED3AD2432}" dt="2022-01-04T17:18:48.147" v="699" actId="47"/>
        <pc:sldMkLst>
          <pc:docMk/>
          <pc:sldMk cId="2643269497" sldId="258"/>
        </pc:sldMkLst>
        <pc:spChg chg="mod">
          <ac:chgData name="hafizobaidullah2000@gmail.com" userId="d99092c2c978087a" providerId="LiveId" clId="{8D2F0058-755E-4FC8-AC9D-FF2ED3AD2432}" dt="2022-01-04T16:42:12.197" v="321"/>
          <ac:spMkLst>
            <pc:docMk/>
            <pc:sldMk cId="2643269497" sldId="258"/>
            <ac:spMk id="2" creationId="{00000000-0000-0000-0000-000000000000}"/>
          </ac:spMkLst>
        </pc:spChg>
        <pc:spChg chg="mod">
          <ac:chgData name="hafizobaidullah2000@gmail.com" userId="d99092c2c978087a" providerId="LiveId" clId="{8D2F0058-755E-4FC8-AC9D-FF2ED3AD2432}" dt="2022-01-04T16:42:12.197" v="321"/>
          <ac:spMkLst>
            <pc:docMk/>
            <pc:sldMk cId="2643269497" sldId="258"/>
            <ac:spMk id="6" creationId="{00000000-0000-0000-0000-000000000000}"/>
          </ac:spMkLst>
        </pc:spChg>
        <pc:spChg chg="mod">
          <ac:chgData name="hafizobaidullah2000@gmail.com" userId="d99092c2c978087a" providerId="LiveId" clId="{8D2F0058-755E-4FC8-AC9D-FF2ED3AD2432}" dt="2022-01-04T16:42:12.197" v="321"/>
          <ac:spMkLst>
            <pc:docMk/>
            <pc:sldMk cId="2643269497" sldId="258"/>
            <ac:spMk id="8" creationId="{00000000-0000-0000-0000-000000000000}"/>
          </ac:spMkLst>
        </pc:spChg>
        <pc:picChg chg="mod">
          <ac:chgData name="hafizobaidullah2000@gmail.com" userId="d99092c2c978087a" providerId="LiveId" clId="{8D2F0058-755E-4FC8-AC9D-FF2ED3AD2432}" dt="2022-01-04T17:13:47.988" v="679" actId="14100"/>
          <ac:picMkLst>
            <pc:docMk/>
            <pc:sldMk cId="2643269497" sldId="258"/>
            <ac:picMk id="10" creationId="{00000000-0000-0000-0000-000000000000}"/>
          </ac:picMkLst>
        </pc:picChg>
      </pc:sldChg>
      <pc:sldChg chg="modSp del mod">
        <pc:chgData name="hafizobaidullah2000@gmail.com" userId="d99092c2c978087a" providerId="LiveId" clId="{8D2F0058-755E-4FC8-AC9D-FF2ED3AD2432}" dt="2022-01-04T17:31:40.808" v="824" actId="47"/>
        <pc:sldMkLst>
          <pc:docMk/>
          <pc:sldMk cId="2330675075" sldId="259"/>
        </pc:sldMkLst>
        <pc:spChg chg="mod">
          <ac:chgData name="hafizobaidullah2000@gmail.com" userId="d99092c2c978087a" providerId="LiveId" clId="{8D2F0058-755E-4FC8-AC9D-FF2ED3AD2432}" dt="2022-01-04T16:40:52.655" v="316" actId="27636"/>
          <ac:spMkLst>
            <pc:docMk/>
            <pc:sldMk cId="2330675075" sldId="259"/>
            <ac:spMk id="8" creationId="{00000000-0000-0000-0000-000000000000}"/>
          </ac:spMkLst>
        </pc:spChg>
      </pc:sldChg>
      <pc:sldChg chg="modSp del mod">
        <pc:chgData name="hafizobaidullah2000@gmail.com" userId="d99092c2c978087a" providerId="LiveId" clId="{8D2F0058-755E-4FC8-AC9D-FF2ED3AD2432}" dt="2022-01-04T17:47:53.934" v="946" actId="47"/>
        <pc:sldMkLst>
          <pc:docMk/>
          <pc:sldMk cId="1274220102" sldId="260"/>
        </pc:sldMkLst>
        <pc:spChg chg="mod">
          <ac:chgData name="hafizobaidullah2000@gmail.com" userId="d99092c2c978087a" providerId="LiveId" clId="{8D2F0058-755E-4FC8-AC9D-FF2ED3AD2432}" dt="2022-01-04T16:42:12.197" v="321"/>
          <ac:spMkLst>
            <pc:docMk/>
            <pc:sldMk cId="1274220102" sldId="260"/>
            <ac:spMk id="2" creationId="{00000000-0000-0000-0000-000000000000}"/>
          </ac:spMkLst>
        </pc:spChg>
        <pc:spChg chg="mod">
          <ac:chgData name="hafizobaidullah2000@gmail.com" userId="d99092c2c978087a" providerId="LiveId" clId="{8D2F0058-755E-4FC8-AC9D-FF2ED3AD2432}" dt="2022-01-03T09:54:23.388" v="272" actId="404"/>
          <ac:spMkLst>
            <pc:docMk/>
            <pc:sldMk cId="1274220102" sldId="260"/>
            <ac:spMk id="3" creationId="{00000000-0000-0000-0000-000000000000}"/>
          </ac:spMkLst>
        </pc:spChg>
      </pc:sldChg>
      <pc:sldChg chg="modSp del mod">
        <pc:chgData name="hafizobaidullah2000@gmail.com" userId="d99092c2c978087a" providerId="LiveId" clId="{8D2F0058-755E-4FC8-AC9D-FF2ED3AD2432}" dt="2022-01-04T18:16:59.020" v="1387" actId="47"/>
        <pc:sldMkLst>
          <pc:docMk/>
          <pc:sldMk cId="3454763674" sldId="261"/>
        </pc:sldMkLst>
        <pc:spChg chg="mod">
          <ac:chgData name="hafizobaidullah2000@gmail.com" userId="d99092c2c978087a" providerId="LiveId" clId="{8D2F0058-755E-4FC8-AC9D-FF2ED3AD2432}" dt="2022-01-04T16:40:52.666" v="317" actId="27636"/>
          <ac:spMkLst>
            <pc:docMk/>
            <pc:sldMk cId="3454763674" sldId="261"/>
            <ac:spMk id="3" creationId="{00000000-0000-0000-0000-000000000000}"/>
          </ac:spMkLst>
        </pc:spChg>
      </pc:sldChg>
      <pc:sldChg chg="modSp del mod">
        <pc:chgData name="hafizobaidullah2000@gmail.com" userId="d99092c2c978087a" providerId="LiveId" clId="{8D2F0058-755E-4FC8-AC9D-FF2ED3AD2432}" dt="2022-01-04T18:20:40.036" v="1399" actId="47"/>
        <pc:sldMkLst>
          <pc:docMk/>
          <pc:sldMk cId="1610863620" sldId="262"/>
        </pc:sldMkLst>
        <pc:spChg chg="mod">
          <ac:chgData name="hafizobaidullah2000@gmail.com" userId="d99092c2c978087a" providerId="LiveId" clId="{8D2F0058-755E-4FC8-AC9D-FF2ED3AD2432}" dt="2022-01-04T18:20:32.279" v="1397" actId="21"/>
          <ac:spMkLst>
            <pc:docMk/>
            <pc:sldMk cId="1610863620" sldId="262"/>
            <ac:spMk id="2" creationId="{00000000-0000-0000-0000-000000000000}"/>
          </ac:spMkLst>
        </pc:spChg>
        <pc:spChg chg="mod">
          <ac:chgData name="hafizobaidullah2000@gmail.com" userId="d99092c2c978087a" providerId="LiveId" clId="{8D2F0058-755E-4FC8-AC9D-FF2ED3AD2432}" dt="2022-01-04T16:42:12.197" v="321"/>
          <ac:spMkLst>
            <pc:docMk/>
            <pc:sldMk cId="1610863620" sldId="262"/>
            <ac:spMk id="3" creationId="{00000000-0000-0000-0000-000000000000}"/>
          </ac:spMkLst>
        </pc:spChg>
      </pc:sldChg>
      <pc:sldChg chg="modSp del">
        <pc:chgData name="hafizobaidullah2000@gmail.com" userId="d99092c2c978087a" providerId="LiveId" clId="{8D2F0058-755E-4FC8-AC9D-FF2ED3AD2432}" dt="2022-01-04T18:35:21.685" v="2056" actId="47"/>
        <pc:sldMkLst>
          <pc:docMk/>
          <pc:sldMk cId="4164231308" sldId="263"/>
        </pc:sldMkLst>
        <pc:spChg chg="mod">
          <ac:chgData name="hafizobaidullah2000@gmail.com" userId="d99092c2c978087a" providerId="LiveId" clId="{8D2F0058-755E-4FC8-AC9D-FF2ED3AD2432}" dt="2022-01-04T16:42:12.197" v="321"/>
          <ac:spMkLst>
            <pc:docMk/>
            <pc:sldMk cId="4164231308" sldId="263"/>
            <ac:spMk id="6" creationId="{00000000-0000-0000-0000-000000000000}"/>
          </ac:spMkLst>
        </pc:spChg>
      </pc:sldChg>
      <pc:sldChg chg="addSp delSp modSp new del mod modClrScheme chgLayout">
        <pc:chgData name="hafizobaidullah2000@gmail.com" userId="d99092c2c978087a" providerId="LiveId" clId="{8D2F0058-755E-4FC8-AC9D-FF2ED3AD2432}" dt="2022-01-04T17:02:12.974" v="488" actId="47"/>
        <pc:sldMkLst>
          <pc:docMk/>
          <pc:sldMk cId="1942678678" sldId="264"/>
        </pc:sldMkLst>
        <pc:spChg chg="del mod ord">
          <ac:chgData name="hafizobaidullah2000@gmail.com" userId="d99092c2c978087a" providerId="LiveId" clId="{8D2F0058-755E-4FC8-AC9D-FF2ED3AD2432}" dt="2022-01-03T08:53:30.700" v="45" actId="700"/>
          <ac:spMkLst>
            <pc:docMk/>
            <pc:sldMk cId="1942678678" sldId="264"/>
            <ac:spMk id="2" creationId="{4FF00BD4-D567-4FDF-B81E-2918233D2FE9}"/>
          </ac:spMkLst>
        </pc:spChg>
        <pc:spChg chg="del">
          <ac:chgData name="hafizobaidullah2000@gmail.com" userId="d99092c2c978087a" providerId="LiveId" clId="{8D2F0058-755E-4FC8-AC9D-FF2ED3AD2432}" dt="2022-01-03T08:53:30.700" v="45" actId="700"/>
          <ac:spMkLst>
            <pc:docMk/>
            <pc:sldMk cId="1942678678" sldId="264"/>
            <ac:spMk id="3" creationId="{01DF49DE-C85B-4081-90E0-A57B6A478361}"/>
          </ac:spMkLst>
        </pc:spChg>
        <pc:spChg chg="del mod ord">
          <ac:chgData name="hafizobaidullah2000@gmail.com" userId="d99092c2c978087a" providerId="LiveId" clId="{8D2F0058-755E-4FC8-AC9D-FF2ED3AD2432}" dt="2022-01-03T08:53:30.700" v="45" actId="700"/>
          <ac:spMkLst>
            <pc:docMk/>
            <pc:sldMk cId="1942678678" sldId="264"/>
            <ac:spMk id="4" creationId="{2FD37A50-7663-439E-9A5E-D8470BB45A54}"/>
          </ac:spMkLst>
        </pc:spChg>
        <pc:spChg chg="del">
          <ac:chgData name="hafizobaidullah2000@gmail.com" userId="d99092c2c978087a" providerId="LiveId" clId="{8D2F0058-755E-4FC8-AC9D-FF2ED3AD2432}" dt="2022-01-03T08:53:30.700" v="45" actId="700"/>
          <ac:spMkLst>
            <pc:docMk/>
            <pc:sldMk cId="1942678678" sldId="264"/>
            <ac:spMk id="5" creationId="{BAE29E98-BC7F-47BD-8F05-9170791A9DC4}"/>
          </ac:spMkLst>
        </pc:spChg>
        <pc:spChg chg="del">
          <ac:chgData name="hafizobaidullah2000@gmail.com" userId="d99092c2c978087a" providerId="LiveId" clId="{8D2F0058-755E-4FC8-AC9D-FF2ED3AD2432}" dt="2022-01-03T08:53:30.700" v="45" actId="700"/>
          <ac:spMkLst>
            <pc:docMk/>
            <pc:sldMk cId="1942678678" sldId="264"/>
            <ac:spMk id="6" creationId="{AECF3308-71CB-4996-8E3D-334DEB8AB5A6}"/>
          </ac:spMkLst>
        </pc:spChg>
        <pc:spChg chg="add mod ord">
          <ac:chgData name="hafizobaidullah2000@gmail.com" userId="d99092c2c978087a" providerId="LiveId" clId="{8D2F0058-755E-4FC8-AC9D-FF2ED3AD2432}" dt="2022-01-04T16:59:09.153" v="454" actId="21"/>
          <ac:spMkLst>
            <pc:docMk/>
            <pc:sldMk cId="1942678678" sldId="264"/>
            <ac:spMk id="7" creationId="{39224C9F-CD99-4D5E-B137-546BB2F5CEAA}"/>
          </ac:spMkLst>
        </pc:spChg>
        <pc:spChg chg="add mod ord">
          <ac:chgData name="hafizobaidullah2000@gmail.com" userId="d99092c2c978087a" providerId="LiveId" clId="{8D2F0058-755E-4FC8-AC9D-FF2ED3AD2432}" dt="2022-01-04T16:58:54.316" v="452" actId="27636"/>
          <ac:spMkLst>
            <pc:docMk/>
            <pc:sldMk cId="1942678678" sldId="264"/>
            <ac:spMk id="8" creationId="{7D80025A-9243-4806-B8E2-BB2D7583C81D}"/>
          </ac:spMkLst>
        </pc:spChg>
        <pc:picChg chg="add del mod">
          <ac:chgData name="hafizobaidullah2000@gmail.com" userId="d99092c2c978087a" providerId="LiveId" clId="{8D2F0058-755E-4FC8-AC9D-FF2ED3AD2432}" dt="2022-01-03T09:21:10.771" v="200" actId="21"/>
          <ac:picMkLst>
            <pc:docMk/>
            <pc:sldMk cId="1942678678" sldId="264"/>
            <ac:picMk id="10" creationId="{CE4180D4-7763-468B-BD8B-33D3B34E8D39}"/>
          </ac:picMkLst>
        </pc:picChg>
        <pc:picChg chg="add mod">
          <ac:chgData name="hafizobaidullah2000@gmail.com" userId="d99092c2c978087a" providerId="LiveId" clId="{8D2F0058-755E-4FC8-AC9D-FF2ED3AD2432}" dt="2022-01-03T09:21:37.705" v="204" actId="14100"/>
          <ac:picMkLst>
            <pc:docMk/>
            <pc:sldMk cId="1942678678" sldId="264"/>
            <ac:picMk id="12" creationId="{478794D6-A844-4F7C-8015-589D9184128E}"/>
          </ac:picMkLst>
        </pc:picChg>
      </pc:sldChg>
      <pc:sldChg chg="delSp modSp new del mod modClrScheme chgLayout">
        <pc:chgData name="hafizobaidullah2000@gmail.com" userId="d99092c2c978087a" providerId="LiveId" clId="{8D2F0058-755E-4FC8-AC9D-FF2ED3AD2432}" dt="2022-01-03T08:53:12.925" v="43" actId="2696"/>
        <pc:sldMkLst>
          <pc:docMk/>
          <pc:sldMk cId="2802870702" sldId="264"/>
        </pc:sldMkLst>
        <pc:spChg chg="mod ord">
          <ac:chgData name="hafizobaidullah2000@gmail.com" userId="d99092c2c978087a" providerId="LiveId" clId="{8D2F0058-755E-4FC8-AC9D-FF2ED3AD2432}" dt="2022-01-03T08:53:06.319" v="42" actId="700"/>
          <ac:spMkLst>
            <pc:docMk/>
            <pc:sldMk cId="2802870702" sldId="264"/>
            <ac:spMk id="2" creationId="{7D827BD9-7B8B-404D-B6ED-E9576B7B3421}"/>
          </ac:spMkLst>
        </pc:spChg>
        <pc:spChg chg="mod ord">
          <ac:chgData name="hafizobaidullah2000@gmail.com" userId="d99092c2c978087a" providerId="LiveId" clId="{8D2F0058-755E-4FC8-AC9D-FF2ED3AD2432}" dt="2022-01-03T08:53:06.319" v="42" actId="700"/>
          <ac:spMkLst>
            <pc:docMk/>
            <pc:sldMk cId="2802870702" sldId="264"/>
            <ac:spMk id="3" creationId="{36132A91-5692-4B17-8215-5CA58116AD28}"/>
          </ac:spMkLst>
        </pc:spChg>
        <pc:spChg chg="mod ord">
          <ac:chgData name="hafizobaidullah2000@gmail.com" userId="d99092c2c978087a" providerId="LiveId" clId="{8D2F0058-755E-4FC8-AC9D-FF2ED3AD2432}" dt="2022-01-03T08:53:06.319" v="42" actId="700"/>
          <ac:spMkLst>
            <pc:docMk/>
            <pc:sldMk cId="2802870702" sldId="264"/>
            <ac:spMk id="4" creationId="{839A4BCF-CAF4-4DCD-901C-485C431A5412}"/>
          </ac:spMkLst>
        </pc:spChg>
        <pc:spChg chg="del mod">
          <ac:chgData name="hafizobaidullah2000@gmail.com" userId="d99092c2c978087a" providerId="LiveId" clId="{8D2F0058-755E-4FC8-AC9D-FF2ED3AD2432}" dt="2022-01-03T08:53:06.319" v="42" actId="700"/>
          <ac:spMkLst>
            <pc:docMk/>
            <pc:sldMk cId="2802870702" sldId="264"/>
            <ac:spMk id="5" creationId="{2FB93EAD-BCB1-4D93-93F8-10B286453099}"/>
          </ac:spMkLst>
        </pc:spChg>
        <pc:spChg chg="del">
          <ac:chgData name="hafizobaidullah2000@gmail.com" userId="d99092c2c978087a" providerId="LiveId" clId="{8D2F0058-755E-4FC8-AC9D-FF2ED3AD2432}" dt="2022-01-03T08:53:06.319" v="42" actId="700"/>
          <ac:spMkLst>
            <pc:docMk/>
            <pc:sldMk cId="2802870702" sldId="264"/>
            <ac:spMk id="6" creationId="{99808D46-1636-4AE1-8982-D413F63F5130}"/>
          </ac:spMkLst>
        </pc:spChg>
      </pc:sldChg>
      <pc:sldChg chg="addSp delSp modSp new del mod">
        <pc:chgData name="hafizobaidullah2000@gmail.com" userId="d99092c2c978087a" providerId="LiveId" clId="{8D2F0058-755E-4FC8-AC9D-FF2ED3AD2432}" dt="2022-01-04T16:57:55.912" v="442" actId="47"/>
        <pc:sldMkLst>
          <pc:docMk/>
          <pc:sldMk cId="442869411" sldId="265"/>
        </pc:sldMkLst>
        <pc:spChg chg="mod">
          <ac:chgData name="hafizobaidullah2000@gmail.com" userId="d99092c2c978087a" providerId="LiveId" clId="{8D2F0058-755E-4FC8-AC9D-FF2ED3AD2432}" dt="2022-01-04T16:53:37.496" v="403" actId="21"/>
          <ac:spMkLst>
            <pc:docMk/>
            <pc:sldMk cId="442869411" sldId="265"/>
            <ac:spMk id="2" creationId="{183D7884-B9D9-40C0-A233-72683069050E}"/>
          </ac:spMkLst>
        </pc:spChg>
        <pc:spChg chg="mod">
          <ac:chgData name="hafizobaidullah2000@gmail.com" userId="d99092c2c978087a" providerId="LiveId" clId="{8D2F0058-755E-4FC8-AC9D-FF2ED3AD2432}" dt="2022-01-04T16:53:37.152" v="401" actId="14100"/>
          <ac:spMkLst>
            <pc:docMk/>
            <pc:sldMk cId="442869411" sldId="265"/>
            <ac:spMk id="3" creationId="{8D2DB910-B104-4A10-A3E2-36BB49D3163B}"/>
          </ac:spMkLst>
        </pc:spChg>
        <pc:picChg chg="add del mod">
          <ac:chgData name="hafizobaidullah2000@gmail.com" userId="d99092c2c978087a" providerId="LiveId" clId="{8D2F0058-755E-4FC8-AC9D-FF2ED3AD2432}" dt="2022-01-04T16:49:05.818" v="331" actId="478"/>
          <ac:picMkLst>
            <pc:docMk/>
            <pc:sldMk cId="442869411" sldId="265"/>
            <ac:picMk id="5" creationId="{5476AAF1-A0CC-4FE3-BC20-5BAA70F62F41}"/>
          </ac:picMkLst>
        </pc:picChg>
        <pc:picChg chg="add del mod">
          <ac:chgData name="hafizobaidullah2000@gmail.com" userId="d99092c2c978087a" providerId="LiveId" clId="{8D2F0058-755E-4FC8-AC9D-FF2ED3AD2432}" dt="2022-01-04T16:53:38.817" v="408" actId="21"/>
          <ac:picMkLst>
            <pc:docMk/>
            <pc:sldMk cId="442869411" sldId="265"/>
            <ac:picMk id="6" creationId="{C78535CA-77AA-4045-B070-9D75C8033BC1}"/>
          </ac:picMkLst>
        </pc:picChg>
      </pc:sldChg>
      <pc:sldChg chg="addSp modSp new del mod">
        <pc:chgData name="hafizobaidullah2000@gmail.com" userId="d99092c2c978087a" providerId="LiveId" clId="{8D2F0058-755E-4FC8-AC9D-FF2ED3AD2432}" dt="2022-01-04T17:22:24.885" v="729" actId="47"/>
        <pc:sldMkLst>
          <pc:docMk/>
          <pc:sldMk cId="1536586593" sldId="266"/>
        </pc:sldMkLst>
        <pc:spChg chg="mod">
          <ac:chgData name="hafizobaidullah2000@gmail.com" userId="d99092c2c978087a" providerId="LiveId" clId="{8D2F0058-755E-4FC8-AC9D-FF2ED3AD2432}" dt="2022-01-04T16:42:12.197" v="321"/>
          <ac:spMkLst>
            <pc:docMk/>
            <pc:sldMk cId="1536586593" sldId="266"/>
            <ac:spMk id="2" creationId="{C8306D73-2041-4C6E-B2BA-1BBFFEB3BD6C}"/>
          </ac:spMkLst>
        </pc:spChg>
        <pc:spChg chg="mod">
          <ac:chgData name="hafizobaidullah2000@gmail.com" userId="d99092c2c978087a" providerId="LiveId" clId="{8D2F0058-755E-4FC8-AC9D-FF2ED3AD2432}" dt="2022-01-04T16:40:52.644" v="315" actId="27636"/>
          <ac:spMkLst>
            <pc:docMk/>
            <pc:sldMk cId="1536586593" sldId="266"/>
            <ac:spMk id="3" creationId="{EA284A59-0C05-44E1-A5C8-CBD83EF4CECE}"/>
          </ac:spMkLst>
        </pc:spChg>
        <pc:picChg chg="add mod">
          <ac:chgData name="hafizobaidullah2000@gmail.com" userId="d99092c2c978087a" providerId="LiveId" clId="{8D2F0058-755E-4FC8-AC9D-FF2ED3AD2432}" dt="2022-01-03T09:11:44.409" v="194" actId="14100"/>
          <ac:picMkLst>
            <pc:docMk/>
            <pc:sldMk cId="1536586593" sldId="266"/>
            <ac:picMk id="5" creationId="{360768AB-3E43-4A1A-9EDF-8D80C05919D5}"/>
          </ac:picMkLst>
        </pc:picChg>
      </pc:sldChg>
      <pc:sldChg chg="addSp delSp modSp new del mod">
        <pc:chgData name="hafizobaidullah2000@gmail.com" userId="d99092c2c978087a" providerId="LiveId" clId="{8D2F0058-755E-4FC8-AC9D-FF2ED3AD2432}" dt="2022-01-04T18:11:10.522" v="1120" actId="47"/>
        <pc:sldMkLst>
          <pc:docMk/>
          <pc:sldMk cId="3278132531" sldId="267"/>
        </pc:sldMkLst>
        <pc:spChg chg="del mod">
          <ac:chgData name="hafizobaidullah2000@gmail.com" userId="d99092c2c978087a" providerId="LiveId" clId="{8D2F0058-755E-4FC8-AC9D-FF2ED3AD2432}" dt="2022-01-03T09:57:12.097" v="290" actId="21"/>
          <ac:spMkLst>
            <pc:docMk/>
            <pc:sldMk cId="3278132531" sldId="267"/>
            <ac:spMk id="2" creationId="{51219071-28A9-4CD7-B3AA-BA3886233873}"/>
          </ac:spMkLst>
        </pc:spChg>
        <pc:spChg chg="mod">
          <ac:chgData name="hafizobaidullah2000@gmail.com" userId="d99092c2c978087a" providerId="LiveId" clId="{8D2F0058-755E-4FC8-AC9D-FF2ED3AD2432}" dt="2022-01-03T10:00:35.864" v="303" actId="14100"/>
          <ac:spMkLst>
            <pc:docMk/>
            <pc:sldMk cId="3278132531" sldId="267"/>
            <ac:spMk id="3" creationId="{9B3EB890-4551-4AE7-99EA-E88C4C50533B}"/>
          </ac:spMkLst>
        </pc:spChg>
        <pc:picChg chg="add mod">
          <ac:chgData name="hafizobaidullah2000@gmail.com" userId="d99092c2c978087a" providerId="LiveId" clId="{8D2F0058-755E-4FC8-AC9D-FF2ED3AD2432}" dt="2022-01-03T10:00:58.753" v="307" actId="14100"/>
          <ac:picMkLst>
            <pc:docMk/>
            <pc:sldMk cId="3278132531" sldId="267"/>
            <ac:picMk id="5" creationId="{3CD3A815-AA94-4AAA-AE2C-888D39F2407A}"/>
          </ac:picMkLst>
        </pc:picChg>
        <pc:picChg chg="add mod">
          <ac:chgData name="hafizobaidullah2000@gmail.com" userId="d99092c2c978087a" providerId="LiveId" clId="{8D2F0058-755E-4FC8-AC9D-FF2ED3AD2432}" dt="2022-01-03T10:01:03.553" v="308" actId="14100"/>
          <ac:picMkLst>
            <pc:docMk/>
            <pc:sldMk cId="3278132531" sldId="267"/>
            <ac:picMk id="7" creationId="{21008EED-EFC5-41F2-B324-A1C67C333A20}"/>
          </ac:picMkLst>
        </pc:picChg>
      </pc:sldChg>
      <pc:sldChg chg="addSp delSp modSp new add del mod modAnim">
        <pc:chgData name="hafizobaidullah2000@gmail.com" userId="d99092c2c978087a" providerId="LiveId" clId="{8D2F0058-755E-4FC8-AC9D-FF2ED3AD2432}" dt="2022-01-04T18:22:28.043" v="1415" actId="115"/>
        <pc:sldMkLst>
          <pc:docMk/>
          <pc:sldMk cId="43900800" sldId="268"/>
        </pc:sldMkLst>
        <pc:spChg chg="add del mod">
          <ac:chgData name="hafizobaidullah2000@gmail.com" userId="d99092c2c978087a" providerId="LiveId" clId="{8D2F0058-755E-4FC8-AC9D-FF2ED3AD2432}" dt="2022-01-04T18:22:28.043" v="1415" actId="115"/>
          <ac:spMkLst>
            <pc:docMk/>
            <pc:sldMk cId="43900800" sldId="268"/>
            <ac:spMk id="3" creationId="{BCE3F837-E74F-43F8-91D9-48AFFBB4D8DA}"/>
          </ac:spMkLst>
        </pc:spChg>
        <pc:spChg chg="add del mod">
          <ac:chgData name="hafizobaidullah2000@gmail.com" userId="d99092c2c978087a" providerId="LiveId" clId="{8D2F0058-755E-4FC8-AC9D-FF2ED3AD2432}" dt="2022-01-04T16:52:59.610" v="381" actId="767"/>
          <ac:spMkLst>
            <pc:docMk/>
            <pc:sldMk cId="43900800" sldId="268"/>
            <ac:spMk id="5" creationId="{3B70E2C0-9992-4A5E-A43A-DA009AEF1C2E}"/>
          </ac:spMkLst>
        </pc:spChg>
        <pc:spChg chg="add mod">
          <ac:chgData name="hafizobaidullah2000@gmail.com" userId="d99092c2c978087a" providerId="LiveId" clId="{8D2F0058-755E-4FC8-AC9D-FF2ED3AD2432}" dt="2022-01-04T16:55:28.736" v="430"/>
          <ac:spMkLst>
            <pc:docMk/>
            <pc:sldMk cId="43900800" sldId="268"/>
            <ac:spMk id="7" creationId="{75402142-651E-446F-AE7B-A79360ECCB57}"/>
          </ac:spMkLst>
        </pc:spChg>
        <pc:spChg chg="add del">
          <ac:chgData name="hafizobaidullah2000@gmail.com" userId="d99092c2c978087a" providerId="LiveId" clId="{8D2F0058-755E-4FC8-AC9D-FF2ED3AD2432}" dt="2022-01-04T16:55:01.923" v="424" actId="22"/>
          <ac:spMkLst>
            <pc:docMk/>
            <pc:sldMk cId="43900800" sldId="268"/>
            <ac:spMk id="9" creationId="{12940D2B-DFF2-45C2-9B85-998BD341DCB3}"/>
          </ac:spMkLst>
        </pc:spChg>
        <pc:picChg chg="add del mod">
          <ac:chgData name="hafizobaidullah2000@gmail.com" userId="d99092c2c978087a" providerId="LiveId" clId="{8D2F0058-755E-4FC8-AC9D-FF2ED3AD2432}" dt="2022-01-04T16:53:45.312" v="416" actId="1076"/>
          <ac:picMkLst>
            <pc:docMk/>
            <pc:sldMk cId="43900800" sldId="268"/>
            <ac:picMk id="4" creationId="{7ECDF47C-7408-47FE-8772-2BD646216E1C}"/>
          </ac:picMkLst>
        </pc:picChg>
        <pc:picChg chg="add del mod">
          <ac:chgData name="hafizobaidullah2000@gmail.com" userId="d99092c2c978087a" providerId="LiveId" clId="{8D2F0058-755E-4FC8-AC9D-FF2ED3AD2432}" dt="2022-01-04T16:52:52.682" v="377"/>
          <ac:picMkLst>
            <pc:docMk/>
            <pc:sldMk cId="43900800" sldId="268"/>
            <ac:picMk id="6" creationId="{94315845-D2D6-48F6-9A56-06AD558571D8}"/>
          </ac:picMkLst>
        </pc:picChg>
      </pc:sldChg>
      <pc:sldChg chg="addSp delSp modSp new mod modAnim">
        <pc:chgData name="hafizobaidullah2000@gmail.com" userId="d99092c2c978087a" providerId="LiveId" clId="{8D2F0058-755E-4FC8-AC9D-FF2ED3AD2432}" dt="2022-01-04T18:22:34.036" v="1416" actId="115"/>
        <pc:sldMkLst>
          <pc:docMk/>
          <pc:sldMk cId="3392235105" sldId="269"/>
        </pc:sldMkLst>
        <pc:spChg chg="add mod">
          <ac:chgData name="hafizobaidullah2000@gmail.com" userId="d99092c2c978087a" providerId="LiveId" clId="{8D2F0058-755E-4FC8-AC9D-FF2ED3AD2432}" dt="2022-01-04T18:22:34.036" v="1416" actId="115"/>
          <ac:spMkLst>
            <pc:docMk/>
            <pc:sldMk cId="3392235105" sldId="269"/>
            <ac:spMk id="3" creationId="{1EB9399B-F14A-47B9-8C24-A3154E003B97}"/>
          </ac:spMkLst>
        </pc:spChg>
        <pc:spChg chg="add del mod">
          <ac:chgData name="hafizobaidullah2000@gmail.com" userId="d99092c2c978087a" providerId="LiveId" clId="{8D2F0058-755E-4FC8-AC9D-FF2ED3AD2432}" dt="2022-01-04T16:59:43.300" v="465" actId="22"/>
          <ac:spMkLst>
            <pc:docMk/>
            <pc:sldMk cId="3392235105" sldId="269"/>
            <ac:spMk id="5" creationId="{FC49B270-B083-4DEF-BC9E-F23488D108B7}"/>
          </ac:spMkLst>
        </pc:spChg>
        <pc:spChg chg="add mod">
          <ac:chgData name="hafizobaidullah2000@gmail.com" userId="d99092c2c978087a" providerId="LiveId" clId="{8D2F0058-755E-4FC8-AC9D-FF2ED3AD2432}" dt="2022-01-04T17:01:28.999" v="482" actId="20577"/>
          <ac:spMkLst>
            <pc:docMk/>
            <pc:sldMk cId="3392235105" sldId="269"/>
            <ac:spMk id="9" creationId="{7DC5D3DE-9692-47E3-8619-B51A93B6B0F3}"/>
          </ac:spMkLst>
        </pc:spChg>
        <pc:picChg chg="add mod">
          <ac:chgData name="hafizobaidullah2000@gmail.com" userId="d99092c2c978087a" providerId="LiveId" clId="{8D2F0058-755E-4FC8-AC9D-FF2ED3AD2432}" dt="2022-01-04T17:01:33.268" v="483" actId="1076"/>
          <ac:picMkLst>
            <pc:docMk/>
            <pc:sldMk cId="3392235105" sldId="269"/>
            <ac:picMk id="7" creationId="{1E45FABE-865F-4F94-B845-2353333A7445}"/>
          </ac:picMkLst>
        </pc:picChg>
      </pc:sldChg>
      <pc:sldChg chg="addSp delSp modSp new mod modAnim">
        <pc:chgData name="hafizobaidullah2000@gmail.com" userId="d99092c2c978087a" providerId="LiveId" clId="{8D2F0058-755E-4FC8-AC9D-FF2ED3AD2432}" dt="2022-01-04T18:22:46.164" v="1418" actId="115"/>
        <pc:sldMkLst>
          <pc:docMk/>
          <pc:sldMk cId="2253788104" sldId="270"/>
        </pc:sldMkLst>
        <pc:spChg chg="add mod">
          <ac:chgData name="hafizobaidullah2000@gmail.com" userId="d99092c2c978087a" providerId="LiveId" clId="{8D2F0058-755E-4FC8-AC9D-FF2ED3AD2432}" dt="2022-01-04T18:22:46.164" v="1418" actId="115"/>
          <ac:spMkLst>
            <pc:docMk/>
            <pc:sldMk cId="2253788104" sldId="270"/>
            <ac:spMk id="3" creationId="{6D63EF00-462C-4F9B-8B81-CE45980E7460}"/>
          </ac:spMkLst>
        </pc:spChg>
        <pc:spChg chg="add mod">
          <ac:chgData name="hafizobaidullah2000@gmail.com" userId="d99092c2c978087a" providerId="LiveId" clId="{8D2F0058-755E-4FC8-AC9D-FF2ED3AD2432}" dt="2022-01-04T17:05:26.839" v="531" actId="5793"/>
          <ac:spMkLst>
            <pc:docMk/>
            <pc:sldMk cId="2253788104" sldId="270"/>
            <ac:spMk id="7" creationId="{F3F341AB-B450-45B3-B330-00CD93C02D9E}"/>
          </ac:spMkLst>
        </pc:spChg>
        <pc:spChg chg="add del">
          <ac:chgData name="hafizobaidullah2000@gmail.com" userId="d99092c2c978087a" providerId="LiveId" clId="{8D2F0058-755E-4FC8-AC9D-FF2ED3AD2432}" dt="2022-01-04T17:04:46.755" v="523" actId="22"/>
          <ac:spMkLst>
            <pc:docMk/>
            <pc:sldMk cId="2253788104" sldId="270"/>
            <ac:spMk id="9" creationId="{0494BE10-B224-4454-9B38-3B6175B216A8}"/>
          </ac:spMkLst>
        </pc:spChg>
        <pc:picChg chg="add mod">
          <ac:chgData name="hafizobaidullah2000@gmail.com" userId="d99092c2c978087a" providerId="LiveId" clId="{8D2F0058-755E-4FC8-AC9D-FF2ED3AD2432}" dt="2022-01-04T17:05:29.668" v="532" actId="1076"/>
          <ac:picMkLst>
            <pc:docMk/>
            <pc:sldMk cId="2253788104" sldId="270"/>
            <ac:picMk id="4" creationId="{08A04E30-B7F3-43AC-BEB7-34EA73A4320C}"/>
          </ac:picMkLst>
        </pc:picChg>
        <pc:picChg chg="add mod">
          <ac:chgData name="hafizobaidullah2000@gmail.com" userId="d99092c2c978087a" providerId="LiveId" clId="{8D2F0058-755E-4FC8-AC9D-FF2ED3AD2432}" dt="2022-01-04T17:03:43.948" v="506" actId="1076"/>
          <ac:picMkLst>
            <pc:docMk/>
            <pc:sldMk cId="2253788104" sldId="270"/>
            <ac:picMk id="5" creationId="{A20646C9-8737-4472-9D21-3377EE48792F}"/>
          </ac:picMkLst>
        </pc:picChg>
      </pc:sldChg>
      <pc:sldChg chg="addSp modSp new mod modAnim">
        <pc:chgData name="hafizobaidullah2000@gmail.com" userId="d99092c2c978087a" providerId="LiveId" clId="{8D2F0058-755E-4FC8-AC9D-FF2ED3AD2432}" dt="2022-01-04T18:22:40.517" v="1417" actId="115"/>
        <pc:sldMkLst>
          <pc:docMk/>
          <pc:sldMk cId="2614677053" sldId="271"/>
        </pc:sldMkLst>
        <pc:spChg chg="add mod">
          <ac:chgData name="hafizobaidullah2000@gmail.com" userId="d99092c2c978087a" providerId="LiveId" clId="{8D2F0058-755E-4FC8-AC9D-FF2ED3AD2432}" dt="2022-01-04T18:22:40.517" v="1417" actId="115"/>
          <ac:spMkLst>
            <pc:docMk/>
            <pc:sldMk cId="2614677053" sldId="271"/>
            <ac:spMk id="3" creationId="{4A8D47A5-0489-4332-A58C-86F94428429A}"/>
          </ac:spMkLst>
        </pc:spChg>
        <pc:spChg chg="add mod">
          <ac:chgData name="hafizobaidullah2000@gmail.com" userId="d99092c2c978087a" providerId="LiveId" clId="{8D2F0058-755E-4FC8-AC9D-FF2ED3AD2432}" dt="2022-01-04T17:11:20.630" v="628" actId="14100"/>
          <ac:spMkLst>
            <pc:docMk/>
            <pc:sldMk cId="2614677053" sldId="271"/>
            <ac:spMk id="5" creationId="{DF3AA6E1-9E7D-4BA1-87DB-317D6CEDDD70}"/>
          </ac:spMkLst>
        </pc:spChg>
        <pc:spChg chg="add mod">
          <ac:chgData name="hafizobaidullah2000@gmail.com" userId="d99092c2c978087a" providerId="LiveId" clId="{8D2F0058-755E-4FC8-AC9D-FF2ED3AD2432}" dt="2022-01-04T17:12:20.245" v="652" actId="1076"/>
          <ac:spMkLst>
            <pc:docMk/>
            <pc:sldMk cId="2614677053" sldId="271"/>
            <ac:spMk id="6" creationId="{8C5A1622-4E01-46D8-A953-40F69D0B5FE5}"/>
          </ac:spMkLst>
        </pc:spChg>
        <pc:spChg chg="add mod">
          <ac:chgData name="hafizobaidullah2000@gmail.com" userId="d99092c2c978087a" providerId="LiveId" clId="{8D2F0058-755E-4FC8-AC9D-FF2ED3AD2432}" dt="2022-01-04T17:12:29.261" v="654" actId="1076"/>
          <ac:spMkLst>
            <pc:docMk/>
            <pc:sldMk cId="2614677053" sldId="271"/>
            <ac:spMk id="7" creationId="{AF7E7FA3-C184-47D4-83B1-DF19BD41184D}"/>
          </ac:spMkLst>
        </pc:spChg>
        <pc:spChg chg="add mod">
          <ac:chgData name="hafizobaidullah2000@gmail.com" userId="d99092c2c978087a" providerId="LiveId" clId="{8D2F0058-755E-4FC8-AC9D-FF2ED3AD2432}" dt="2022-01-04T17:17:12.934" v="688" actId="14100"/>
          <ac:spMkLst>
            <pc:docMk/>
            <pc:sldMk cId="2614677053" sldId="271"/>
            <ac:spMk id="9" creationId="{3B1FDC7A-5A38-485E-8731-C4746106271C}"/>
          </ac:spMkLst>
        </pc:spChg>
        <pc:spChg chg="add mod">
          <ac:chgData name="hafizobaidullah2000@gmail.com" userId="d99092c2c978087a" providerId="LiveId" clId="{8D2F0058-755E-4FC8-AC9D-FF2ED3AD2432}" dt="2022-01-04T17:18:31.223" v="696" actId="571"/>
          <ac:spMkLst>
            <pc:docMk/>
            <pc:sldMk cId="2614677053" sldId="271"/>
            <ac:spMk id="14" creationId="{3718F18A-B953-48D3-92FD-22EC0457B712}"/>
          </ac:spMkLst>
        </pc:spChg>
        <pc:picChg chg="add mod">
          <ac:chgData name="hafizobaidullah2000@gmail.com" userId="d99092c2c978087a" providerId="LiveId" clId="{8D2F0058-755E-4FC8-AC9D-FF2ED3AD2432}" dt="2022-01-04T17:15:26.774" v="684" actId="1076"/>
          <ac:picMkLst>
            <pc:docMk/>
            <pc:sldMk cId="2614677053" sldId="271"/>
            <ac:picMk id="11" creationId="{9229E414-7838-43BB-8349-E8776427D3C2}"/>
          </ac:picMkLst>
        </pc:picChg>
        <pc:picChg chg="add mod">
          <ac:chgData name="hafizobaidullah2000@gmail.com" userId="d99092c2c978087a" providerId="LiveId" clId="{8D2F0058-755E-4FC8-AC9D-FF2ED3AD2432}" dt="2022-01-04T17:18:43.700" v="698" actId="14100"/>
          <ac:picMkLst>
            <pc:docMk/>
            <pc:sldMk cId="2614677053" sldId="271"/>
            <ac:picMk id="13" creationId="{FCD5C1F1-FFBF-4CA7-B75B-86D911EDE754}"/>
          </ac:picMkLst>
        </pc:picChg>
        <pc:picChg chg="add mod">
          <ac:chgData name="hafizobaidullah2000@gmail.com" userId="d99092c2c978087a" providerId="LiveId" clId="{8D2F0058-755E-4FC8-AC9D-FF2ED3AD2432}" dt="2022-01-04T17:18:31.223" v="696" actId="571"/>
          <ac:picMkLst>
            <pc:docMk/>
            <pc:sldMk cId="2614677053" sldId="271"/>
            <ac:picMk id="15" creationId="{B07C2F3E-49CD-4584-B851-E85A846DE7C7}"/>
          </ac:picMkLst>
        </pc:picChg>
      </pc:sldChg>
      <pc:sldChg chg="addSp modSp new mod modAnim">
        <pc:chgData name="hafizobaidullah2000@gmail.com" userId="d99092c2c978087a" providerId="LiveId" clId="{8D2F0058-755E-4FC8-AC9D-FF2ED3AD2432}" dt="2022-01-04T19:16:48.520" v="2132" actId="1076"/>
        <pc:sldMkLst>
          <pc:docMk/>
          <pc:sldMk cId="2386864555" sldId="272"/>
        </pc:sldMkLst>
        <pc:spChg chg="add mod">
          <ac:chgData name="hafizobaidullah2000@gmail.com" userId="d99092c2c978087a" providerId="LiveId" clId="{8D2F0058-755E-4FC8-AC9D-FF2ED3AD2432}" dt="2022-01-04T18:22:22.739" v="1414" actId="115"/>
          <ac:spMkLst>
            <pc:docMk/>
            <pc:sldMk cId="2386864555" sldId="272"/>
            <ac:spMk id="3" creationId="{77372387-6CF5-460B-8DA4-E978BAF33A13}"/>
          </ac:spMkLst>
        </pc:spChg>
        <pc:spChg chg="add mod">
          <ac:chgData name="hafizobaidullah2000@gmail.com" userId="d99092c2c978087a" providerId="LiveId" clId="{8D2F0058-755E-4FC8-AC9D-FF2ED3AD2432}" dt="2022-01-04T19:16:48.520" v="2132" actId="1076"/>
          <ac:spMkLst>
            <pc:docMk/>
            <pc:sldMk cId="2386864555" sldId="272"/>
            <ac:spMk id="7" creationId="{5454E2C1-04FB-4247-873C-2B423A6E3689}"/>
          </ac:spMkLst>
        </pc:spChg>
        <pc:picChg chg="add mod">
          <ac:chgData name="hafizobaidullah2000@gmail.com" userId="d99092c2c978087a" providerId="LiveId" clId="{8D2F0058-755E-4FC8-AC9D-FF2ED3AD2432}" dt="2022-01-04T17:21:46.044" v="723" actId="1076"/>
          <ac:picMkLst>
            <pc:docMk/>
            <pc:sldMk cId="2386864555" sldId="272"/>
            <ac:picMk id="5" creationId="{FF90846E-2717-489B-9B8A-8BCFF712AC0C}"/>
          </ac:picMkLst>
        </pc:picChg>
      </pc:sldChg>
      <pc:sldChg chg="addSp delSp modSp new mod modAnim">
        <pc:chgData name="hafizobaidullah2000@gmail.com" userId="d99092c2c978087a" providerId="LiveId" clId="{8D2F0058-755E-4FC8-AC9D-FF2ED3AD2432}" dt="2022-01-04T17:43:12.792" v="916"/>
        <pc:sldMkLst>
          <pc:docMk/>
          <pc:sldMk cId="1910196317" sldId="273"/>
        </pc:sldMkLst>
        <pc:spChg chg="add del mod">
          <ac:chgData name="hafizobaidullah2000@gmail.com" userId="d99092c2c978087a" providerId="LiveId" clId="{8D2F0058-755E-4FC8-AC9D-FF2ED3AD2432}" dt="2022-01-04T17:23:59.765" v="739" actId="478"/>
          <ac:spMkLst>
            <pc:docMk/>
            <pc:sldMk cId="1910196317" sldId="273"/>
            <ac:spMk id="3" creationId="{97717251-9FCC-411A-89F6-C9658E4C316E}"/>
          </ac:spMkLst>
        </pc:spChg>
        <pc:spChg chg="add mod">
          <ac:chgData name="hafizobaidullah2000@gmail.com" userId="d99092c2c978087a" providerId="LiveId" clId="{8D2F0058-755E-4FC8-AC9D-FF2ED3AD2432}" dt="2022-01-04T17:42:41.811" v="909" actId="1076"/>
          <ac:spMkLst>
            <pc:docMk/>
            <pc:sldMk cId="1910196317" sldId="273"/>
            <ac:spMk id="5" creationId="{7B0F9CD6-7C33-4448-AD52-CAF17B36FFDE}"/>
          </ac:spMkLst>
        </pc:spChg>
        <pc:spChg chg="add mod">
          <ac:chgData name="hafizobaidullah2000@gmail.com" userId="d99092c2c978087a" providerId="LiveId" clId="{8D2F0058-755E-4FC8-AC9D-FF2ED3AD2432}" dt="2022-01-04T17:29:06.470" v="804" actId="20577"/>
          <ac:spMkLst>
            <pc:docMk/>
            <pc:sldMk cId="1910196317" sldId="273"/>
            <ac:spMk id="8" creationId="{8FDCAE75-F57B-41B4-B60E-4EE23858CAA3}"/>
          </ac:spMkLst>
        </pc:spChg>
        <pc:spChg chg="add del">
          <ac:chgData name="hafizobaidullah2000@gmail.com" userId="d99092c2c978087a" providerId="LiveId" clId="{8D2F0058-755E-4FC8-AC9D-FF2ED3AD2432}" dt="2022-01-04T17:26:54.529" v="769" actId="22"/>
          <ac:spMkLst>
            <pc:docMk/>
            <pc:sldMk cId="1910196317" sldId="273"/>
            <ac:spMk id="10" creationId="{0A0F855E-EDB0-4546-BAF1-B20F4686D354}"/>
          </ac:spMkLst>
        </pc:spChg>
        <pc:picChg chg="add mod">
          <ac:chgData name="hafizobaidullah2000@gmail.com" userId="d99092c2c978087a" providerId="LiveId" clId="{8D2F0058-755E-4FC8-AC9D-FF2ED3AD2432}" dt="2022-01-04T17:27:19.508" v="777" actId="14100"/>
          <ac:picMkLst>
            <pc:docMk/>
            <pc:sldMk cId="1910196317" sldId="273"/>
            <ac:picMk id="6" creationId="{263E03C1-0A07-4669-B0BE-6F4A268E1609}"/>
          </ac:picMkLst>
        </pc:picChg>
      </pc:sldChg>
      <pc:sldChg chg="addSp delSp modSp new mod modAnim">
        <pc:chgData name="hafizobaidullah2000@gmail.com" userId="d99092c2c978087a" providerId="LiveId" clId="{8D2F0058-755E-4FC8-AC9D-FF2ED3AD2432}" dt="2022-01-04T17:43:36.480" v="919"/>
        <pc:sldMkLst>
          <pc:docMk/>
          <pc:sldMk cId="2464649796" sldId="274"/>
        </pc:sldMkLst>
        <pc:spChg chg="add mod">
          <ac:chgData name="hafizobaidullah2000@gmail.com" userId="d99092c2c978087a" providerId="LiveId" clId="{8D2F0058-755E-4FC8-AC9D-FF2ED3AD2432}" dt="2022-01-04T17:28:58.476" v="803" actId="1076"/>
          <ac:spMkLst>
            <pc:docMk/>
            <pc:sldMk cId="2464649796" sldId="274"/>
            <ac:spMk id="2" creationId="{8A95E4DF-2A0B-4B50-8AC4-66EC920C0EDE}"/>
          </ac:spMkLst>
        </pc:spChg>
        <pc:spChg chg="add mod">
          <ac:chgData name="hafizobaidullah2000@gmail.com" userId="d99092c2c978087a" providerId="LiveId" clId="{8D2F0058-755E-4FC8-AC9D-FF2ED3AD2432}" dt="2022-01-04T17:30:36.008" v="820"/>
          <ac:spMkLst>
            <pc:docMk/>
            <pc:sldMk cId="2464649796" sldId="274"/>
            <ac:spMk id="4" creationId="{01C828C7-46A4-4C8D-B878-F4F910779B03}"/>
          </ac:spMkLst>
        </pc:spChg>
        <pc:spChg chg="add del mod">
          <ac:chgData name="hafizobaidullah2000@gmail.com" userId="d99092c2c978087a" providerId="LiveId" clId="{8D2F0058-755E-4FC8-AC9D-FF2ED3AD2432}" dt="2022-01-04T17:30:30.461" v="817" actId="478"/>
          <ac:spMkLst>
            <pc:docMk/>
            <pc:sldMk cId="2464649796" sldId="274"/>
            <ac:spMk id="6" creationId="{D5A6884D-9108-4BAB-A75F-B25EAAC7ECB8}"/>
          </ac:spMkLst>
        </pc:spChg>
        <pc:picChg chg="add mod">
          <ac:chgData name="hafizobaidullah2000@gmail.com" userId="d99092c2c978087a" providerId="LiveId" clId="{8D2F0058-755E-4FC8-AC9D-FF2ED3AD2432}" dt="2022-01-04T17:31:33.988" v="823" actId="1076"/>
          <ac:picMkLst>
            <pc:docMk/>
            <pc:sldMk cId="2464649796" sldId="274"/>
            <ac:picMk id="8" creationId="{009E673D-B09B-48AA-993E-759C29ABEB64}"/>
          </ac:picMkLst>
        </pc:picChg>
      </pc:sldChg>
      <pc:sldChg chg="addSp delSp modSp new mod modAnim">
        <pc:chgData name="hafizobaidullah2000@gmail.com" userId="d99092c2c978087a" providerId="LiveId" clId="{8D2F0058-755E-4FC8-AC9D-FF2ED3AD2432}" dt="2022-01-04T19:16:22.761" v="2130" actId="1076"/>
        <pc:sldMkLst>
          <pc:docMk/>
          <pc:sldMk cId="253184644" sldId="275"/>
        </pc:sldMkLst>
        <pc:spChg chg="add mod">
          <ac:chgData name="hafizobaidullah2000@gmail.com" userId="d99092c2c978087a" providerId="LiveId" clId="{8D2F0058-755E-4FC8-AC9D-FF2ED3AD2432}" dt="2022-01-04T17:33:43.764" v="836" actId="1076"/>
          <ac:spMkLst>
            <pc:docMk/>
            <pc:sldMk cId="253184644" sldId="275"/>
            <ac:spMk id="3" creationId="{0ADE5BA5-0006-4769-8025-88CAD7EE7D75}"/>
          </ac:spMkLst>
        </pc:spChg>
        <pc:spChg chg="add mod">
          <ac:chgData name="hafizobaidullah2000@gmail.com" userId="d99092c2c978087a" providerId="LiveId" clId="{8D2F0058-755E-4FC8-AC9D-FF2ED3AD2432}" dt="2022-01-04T19:16:22.761" v="2130" actId="1076"/>
          <ac:spMkLst>
            <pc:docMk/>
            <pc:sldMk cId="253184644" sldId="275"/>
            <ac:spMk id="5" creationId="{3F5953E3-6C32-44EA-BC74-BD1529BD1F96}"/>
          </ac:spMkLst>
        </pc:spChg>
        <pc:spChg chg="add del mod">
          <ac:chgData name="hafizobaidullah2000@gmail.com" userId="d99092c2c978087a" providerId="LiveId" clId="{8D2F0058-755E-4FC8-AC9D-FF2ED3AD2432}" dt="2022-01-04T17:38:07.131" v="869"/>
          <ac:spMkLst>
            <pc:docMk/>
            <pc:sldMk cId="253184644" sldId="275"/>
            <ac:spMk id="9" creationId="{2DE5B0FD-536A-48B6-90A3-FBD426E23CED}"/>
          </ac:spMkLst>
        </pc:spChg>
        <pc:spChg chg="add mod">
          <ac:chgData name="hafizobaidullah2000@gmail.com" userId="d99092c2c978087a" providerId="LiveId" clId="{8D2F0058-755E-4FC8-AC9D-FF2ED3AD2432}" dt="2022-01-04T19:15:53.330" v="2128" actId="1076"/>
          <ac:spMkLst>
            <pc:docMk/>
            <pc:sldMk cId="253184644" sldId="275"/>
            <ac:spMk id="10" creationId="{6C9A47F4-4ABB-4971-A60B-94DC27C7D2B0}"/>
          </ac:spMkLst>
        </pc:spChg>
        <pc:picChg chg="add mod">
          <ac:chgData name="hafizobaidullah2000@gmail.com" userId="d99092c2c978087a" providerId="LiveId" clId="{8D2F0058-755E-4FC8-AC9D-FF2ED3AD2432}" dt="2022-01-04T19:16:08.904" v="2129" actId="1076"/>
          <ac:picMkLst>
            <pc:docMk/>
            <pc:sldMk cId="253184644" sldId="275"/>
            <ac:picMk id="7" creationId="{347784C4-47CA-44E0-AD1D-7A39EF1175B7}"/>
          </ac:picMkLst>
        </pc:picChg>
      </pc:sldChg>
      <pc:sldChg chg="addSp modSp new mod modAnim">
        <pc:chgData name="hafizobaidullah2000@gmail.com" userId="d99092c2c978087a" providerId="LiveId" clId="{8D2F0058-755E-4FC8-AC9D-FF2ED3AD2432}" dt="2022-01-04T19:15:36.939" v="2127"/>
        <pc:sldMkLst>
          <pc:docMk/>
          <pc:sldMk cId="3079629908" sldId="276"/>
        </pc:sldMkLst>
        <pc:spChg chg="add mod">
          <ac:chgData name="hafizobaidullah2000@gmail.com" userId="d99092c2c978087a" providerId="LiveId" clId="{8D2F0058-755E-4FC8-AC9D-FF2ED3AD2432}" dt="2022-01-04T17:41:45.316" v="903" actId="1076"/>
          <ac:spMkLst>
            <pc:docMk/>
            <pc:sldMk cId="3079629908" sldId="276"/>
            <ac:spMk id="3" creationId="{4C0BC883-7745-4659-B43D-362E7ACC433B}"/>
          </ac:spMkLst>
        </pc:spChg>
        <pc:spChg chg="add mod">
          <ac:chgData name="hafizobaidullah2000@gmail.com" userId="d99092c2c978087a" providerId="LiveId" clId="{8D2F0058-755E-4FC8-AC9D-FF2ED3AD2432}" dt="2022-01-04T17:45:41.783" v="938" actId="20577"/>
          <ac:spMkLst>
            <pc:docMk/>
            <pc:sldMk cId="3079629908" sldId="276"/>
            <ac:spMk id="5" creationId="{4D21246C-3984-45C0-82B7-5C122073EEF8}"/>
          </ac:spMkLst>
        </pc:spChg>
        <pc:picChg chg="add mod">
          <ac:chgData name="hafizobaidullah2000@gmail.com" userId="d99092c2c978087a" providerId="LiveId" clId="{8D2F0058-755E-4FC8-AC9D-FF2ED3AD2432}" dt="2022-01-04T17:47:07.626" v="945" actId="1076"/>
          <ac:picMkLst>
            <pc:docMk/>
            <pc:sldMk cId="3079629908" sldId="276"/>
            <ac:picMk id="7" creationId="{1CF99F92-2F40-4382-94B3-BD0903FCE707}"/>
          </ac:picMkLst>
        </pc:picChg>
      </pc:sldChg>
      <pc:sldChg chg="addSp modSp new mod modAnim">
        <pc:chgData name="hafizobaidullah2000@gmail.com" userId="d99092c2c978087a" providerId="LiveId" clId="{8D2F0058-755E-4FC8-AC9D-FF2ED3AD2432}" dt="2022-01-04T18:05:13.728" v="1027"/>
        <pc:sldMkLst>
          <pc:docMk/>
          <pc:sldMk cId="78112148" sldId="277"/>
        </pc:sldMkLst>
        <pc:spChg chg="add mod">
          <ac:chgData name="hafizobaidullah2000@gmail.com" userId="d99092c2c978087a" providerId="LiveId" clId="{8D2F0058-755E-4FC8-AC9D-FF2ED3AD2432}" dt="2022-01-04T18:01:46.189" v="1011" actId="20577"/>
          <ac:spMkLst>
            <pc:docMk/>
            <pc:sldMk cId="78112148" sldId="277"/>
            <ac:spMk id="3" creationId="{9EBEE93E-3D7C-4EDF-85F4-3FAF6B740856}"/>
          </ac:spMkLst>
        </pc:spChg>
        <pc:picChg chg="add mod">
          <ac:chgData name="hafizobaidullah2000@gmail.com" userId="d99092c2c978087a" providerId="LiveId" clId="{8D2F0058-755E-4FC8-AC9D-FF2ED3AD2432}" dt="2022-01-04T18:03:10.803" v="1017" actId="1076"/>
          <ac:picMkLst>
            <pc:docMk/>
            <pc:sldMk cId="78112148" sldId="277"/>
            <ac:picMk id="4" creationId="{9672D23F-8968-4FCF-97AD-BBBD6723A3CC}"/>
          </ac:picMkLst>
        </pc:picChg>
        <pc:picChg chg="add mod">
          <ac:chgData name="hafizobaidullah2000@gmail.com" userId="d99092c2c978087a" providerId="LiveId" clId="{8D2F0058-755E-4FC8-AC9D-FF2ED3AD2432}" dt="2022-01-04T18:04:46.658" v="1021" actId="1076"/>
          <ac:picMkLst>
            <pc:docMk/>
            <pc:sldMk cId="78112148" sldId="277"/>
            <ac:picMk id="6" creationId="{40C5F61F-8DDC-4481-A782-F2CBF82EAD45}"/>
          </ac:picMkLst>
        </pc:picChg>
      </pc:sldChg>
      <pc:sldChg chg="addSp modSp new mod modAnim">
        <pc:chgData name="hafizobaidullah2000@gmail.com" userId="d99092c2c978087a" providerId="LiveId" clId="{8D2F0058-755E-4FC8-AC9D-FF2ED3AD2432}" dt="2022-01-04T18:22:13.581" v="1413" actId="115"/>
        <pc:sldMkLst>
          <pc:docMk/>
          <pc:sldMk cId="1922357441" sldId="278"/>
        </pc:sldMkLst>
        <pc:spChg chg="add mod">
          <ac:chgData name="hafizobaidullah2000@gmail.com" userId="d99092c2c978087a" providerId="LiveId" clId="{8D2F0058-755E-4FC8-AC9D-FF2ED3AD2432}" dt="2022-01-04T17:55:29.597" v="990" actId="14100"/>
          <ac:spMkLst>
            <pc:docMk/>
            <pc:sldMk cId="1922357441" sldId="278"/>
            <ac:spMk id="3" creationId="{54006EC2-AB37-4866-B93E-13AEB3CE2072}"/>
          </ac:spMkLst>
        </pc:spChg>
        <pc:spChg chg="add mod">
          <ac:chgData name="hafizobaidullah2000@gmail.com" userId="d99092c2c978087a" providerId="LiveId" clId="{8D2F0058-755E-4FC8-AC9D-FF2ED3AD2432}" dt="2022-01-04T18:22:13.581" v="1413" actId="115"/>
          <ac:spMkLst>
            <pc:docMk/>
            <pc:sldMk cId="1922357441" sldId="278"/>
            <ac:spMk id="4" creationId="{F37BD440-AB37-4E92-BC9E-98711D0528F0}"/>
          </ac:spMkLst>
        </pc:spChg>
        <pc:picChg chg="add mod">
          <ac:chgData name="hafizobaidullah2000@gmail.com" userId="d99092c2c978087a" providerId="LiveId" clId="{8D2F0058-755E-4FC8-AC9D-FF2ED3AD2432}" dt="2022-01-04T17:55:45.331" v="996" actId="1076"/>
          <ac:picMkLst>
            <pc:docMk/>
            <pc:sldMk cId="1922357441" sldId="278"/>
            <ac:picMk id="6" creationId="{8B7321E8-7E5D-4DC3-8DF6-35F3820827A8}"/>
          </ac:picMkLst>
        </pc:picChg>
      </pc:sldChg>
      <pc:sldChg chg="addSp modSp new mod ord modAnim">
        <pc:chgData name="hafizobaidullah2000@gmail.com" userId="d99092c2c978087a" providerId="LiveId" clId="{8D2F0058-755E-4FC8-AC9D-FF2ED3AD2432}" dt="2022-01-04T18:22:02.367" v="1412" actId="115"/>
        <pc:sldMkLst>
          <pc:docMk/>
          <pc:sldMk cId="2804878327" sldId="279"/>
        </pc:sldMkLst>
        <pc:spChg chg="add mod">
          <ac:chgData name="hafizobaidullah2000@gmail.com" userId="d99092c2c978087a" providerId="LiveId" clId="{8D2F0058-755E-4FC8-AC9D-FF2ED3AD2432}" dt="2022-01-04T18:22:02.367" v="1412" actId="115"/>
          <ac:spMkLst>
            <pc:docMk/>
            <pc:sldMk cId="2804878327" sldId="279"/>
            <ac:spMk id="3" creationId="{10DE3EE6-D9F5-421F-904B-5E089393C692}"/>
          </ac:spMkLst>
        </pc:spChg>
        <pc:spChg chg="add mod">
          <ac:chgData name="hafizobaidullah2000@gmail.com" userId="d99092c2c978087a" providerId="LiveId" clId="{8D2F0058-755E-4FC8-AC9D-FF2ED3AD2432}" dt="2022-01-04T18:08:01.954" v="1097" actId="1076"/>
          <ac:spMkLst>
            <pc:docMk/>
            <pc:sldMk cId="2804878327" sldId="279"/>
            <ac:spMk id="5" creationId="{3533F969-7DBE-407E-9B7B-114A18F238B4}"/>
          </ac:spMkLst>
        </pc:spChg>
        <pc:spChg chg="add mod">
          <ac:chgData name="hafizobaidullah2000@gmail.com" userId="d99092c2c978087a" providerId="LiveId" clId="{8D2F0058-755E-4FC8-AC9D-FF2ED3AD2432}" dt="2022-01-04T18:09:02.170" v="1101" actId="1076"/>
          <ac:spMkLst>
            <pc:docMk/>
            <pc:sldMk cId="2804878327" sldId="279"/>
            <ac:spMk id="7" creationId="{77F1945E-2234-4E69-B588-72F8615D4D18}"/>
          </ac:spMkLst>
        </pc:spChg>
        <pc:picChg chg="add mod">
          <ac:chgData name="hafizobaidullah2000@gmail.com" userId="d99092c2c978087a" providerId="LiveId" clId="{8D2F0058-755E-4FC8-AC9D-FF2ED3AD2432}" dt="2022-01-04T18:10:00.898" v="1108" actId="1076"/>
          <ac:picMkLst>
            <pc:docMk/>
            <pc:sldMk cId="2804878327" sldId="279"/>
            <ac:picMk id="9" creationId="{B81ACB62-0E9E-4E2E-BF97-B23D8CEFFE39}"/>
          </ac:picMkLst>
        </pc:picChg>
        <pc:picChg chg="add mod">
          <ac:chgData name="hafizobaidullah2000@gmail.com" userId="d99092c2c978087a" providerId="LiveId" clId="{8D2F0058-755E-4FC8-AC9D-FF2ED3AD2432}" dt="2022-01-04T18:10:24.034" v="1113" actId="1076"/>
          <ac:picMkLst>
            <pc:docMk/>
            <pc:sldMk cId="2804878327" sldId="279"/>
            <ac:picMk id="10" creationId="{93A5CBCF-4AE8-4D4D-A5EE-5498EAFAC1B3}"/>
          </ac:picMkLst>
        </pc:picChg>
      </pc:sldChg>
      <pc:sldChg chg="addSp delSp modSp new mod modAnim">
        <pc:chgData name="hafizobaidullah2000@gmail.com" userId="d99092c2c978087a" providerId="LiveId" clId="{8D2F0058-755E-4FC8-AC9D-FF2ED3AD2432}" dt="2022-01-04T18:21:57.444" v="1411" actId="115"/>
        <pc:sldMkLst>
          <pc:docMk/>
          <pc:sldMk cId="2379258391" sldId="280"/>
        </pc:sldMkLst>
        <pc:spChg chg="add mod">
          <ac:chgData name="hafizobaidullah2000@gmail.com" userId="d99092c2c978087a" providerId="LiveId" clId="{8D2F0058-755E-4FC8-AC9D-FF2ED3AD2432}" dt="2022-01-04T18:21:57.444" v="1411" actId="115"/>
          <ac:spMkLst>
            <pc:docMk/>
            <pc:sldMk cId="2379258391" sldId="280"/>
            <ac:spMk id="3" creationId="{2EC7F4D1-D7BB-495E-BBB0-0B6B6AA73932}"/>
          </ac:spMkLst>
        </pc:spChg>
        <pc:spChg chg="add mod">
          <ac:chgData name="hafizobaidullah2000@gmail.com" userId="d99092c2c978087a" providerId="LiveId" clId="{8D2F0058-755E-4FC8-AC9D-FF2ED3AD2432}" dt="2022-01-04T18:20:13.868" v="1395" actId="20577"/>
          <ac:spMkLst>
            <pc:docMk/>
            <pc:sldMk cId="2379258391" sldId="280"/>
            <ac:spMk id="5" creationId="{961CDDC0-06EB-4647-A78B-78620C6028CE}"/>
          </ac:spMkLst>
        </pc:spChg>
        <pc:picChg chg="add del mod">
          <ac:chgData name="hafizobaidullah2000@gmail.com" userId="d99092c2c978087a" providerId="LiveId" clId="{8D2F0058-755E-4FC8-AC9D-FF2ED3AD2432}" dt="2022-01-04T18:19:24.115" v="1388" actId="478"/>
          <ac:picMkLst>
            <pc:docMk/>
            <pc:sldMk cId="2379258391" sldId="280"/>
            <ac:picMk id="6" creationId="{AB196254-196B-4951-B426-39C67DCDEC50}"/>
          </ac:picMkLst>
        </pc:picChg>
        <pc:picChg chg="add del mod">
          <ac:chgData name="hafizobaidullah2000@gmail.com" userId="d99092c2c978087a" providerId="LiveId" clId="{8D2F0058-755E-4FC8-AC9D-FF2ED3AD2432}" dt="2022-01-04T18:19:26.011" v="1389" actId="478"/>
          <ac:picMkLst>
            <pc:docMk/>
            <pc:sldMk cId="2379258391" sldId="280"/>
            <ac:picMk id="7" creationId="{45F83DF5-F239-40A1-A1AE-8DD96135957C}"/>
          </ac:picMkLst>
        </pc:picChg>
        <pc:picChg chg="add mod">
          <ac:chgData name="hafizobaidullah2000@gmail.com" userId="d99092c2c978087a" providerId="LiveId" clId="{8D2F0058-755E-4FC8-AC9D-FF2ED3AD2432}" dt="2022-01-04T18:19:59.826" v="1394" actId="1076"/>
          <ac:picMkLst>
            <pc:docMk/>
            <pc:sldMk cId="2379258391" sldId="280"/>
            <ac:picMk id="9" creationId="{265A5792-665C-4C76-BEBE-B43E25533CB3}"/>
          </ac:picMkLst>
        </pc:picChg>
      </pc:sldChg>
      <pc:sldChg chg="addSp modSp new mod modAnim">
        <pc:chgData name="hafizobaidullah2000@gmail.com" userId="d99092c2c978087a" providerId="LiveId" clId="{8D2F0058-755E-4FC8-AC9D-FF2ED3AD2432}" dt="2022-01-04T18:32:27.678" v="2055"/>
        <pc:sldMkLst>
          <pc:docMk/>
          <pc:sldMk cId="3368041959" sldId="281"/>
        </pc:sldMkLst>
        <pc:spChg chg="add mod">
          <ac:chgData name="hafizobaidullah2000@gmail.com" userId="d99092c2c978087a" providerId="LiveId" clId="{8D2F0058-755E-4FC8-AC9D-FF2ED3AD2432}" dt="2022-01-04T18:21:50.628" v="1410" actId="115"/>
          <ac:spMkLst>
            <pc:docMk/>
            <pc:sldMk cId="3368041959" sldId="281"/>
            <ac:spMk id="3" creationId="{7BA30985-8369-4030-AAC1-01C1E4B14BF9}"/>
          </ac:spMkLst>
        </pc:spChg>
        <pc:spChg chg="add mod">
          <ac:chgData name="hafizobaidullah2000@gmail.com" userId="d99092c2c978087a" providerId="LiveId" clId="{8D2F0058-755E-4FC8-AC9D-FF2ED3AD2432}" dt="2022-01-04T18:31:49.586" v="2050" actId="20577"/>
          <ac:spMkLst>
            <pc:docMk/>
            <pc:sldMk cId="3368041959" sldId="281"/>
            <ac:spMk id="4" creationId="{B253CEE0-A78C-42EE-BA6E-E204AD98F3D5}"/>
          </ac:spMkLst>
        </pc:spChg>
      </pc:sldChg>
      <pc:sldChg chg="addSp modSp new mod modAnim">
        <pc:chgData name="hafizobaidullah2000@gmail.com" userId="d99092c2c978087a" providerId="LiveId" clId="{8D2F0058-755E-4FC8-AC9D-FF2ED3AD2432}" dt="2022-01-04T19:12:20.032" v="2123"/>
        <pc:sldMkLst>
          <pc:docMk/>
          <pc:sldMk cId="344815536" sldId="282"/>
        </pc:sldMkLst>
        <pc:spChg chg="add mod">
          <ac:chgData name="hafizobaidullah2000@gmail.com" userId="d99092c2c978087a" providerId="LiveId" clId="{8D2F0058-755E-4FC8-AC9D-FF2ED3AD2432}" dt="2022-01-04T19:10:44.471" v="2101" actId="114"/>
          <ac:spMkLst>
            <pc:docMk/>
            <pc:sldMk cId="344815536" sldId="282"/>
            <ac:spMk id="2" creationId="{755B5D94-7750-4C26-BA20-EC4709AACC3B}"/>
          </ac:spMkLst>
        </pc:spChg>
        <pc:spChg chg="add mod">
          <ac:chgData name="hafizobaidullah2000@gmail.com" userId="d99092c2c978087a" providerId="LiveId" clId="{8D2F0058-755E-4FC8-AC9D-FF2ED3AD2432}" dt="2022-01-04T19:11:21.592" v="2118" actId="1076"/>
          <ac:spMkLst>
            <pc:docMk/>
            <pc:sldMk cId="344815536" sldId="282"/>
            <ac:spMk id="3" creationId="{87D39E15-B417-404B-B904-D1A5849D14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7E437-FE38-478F-B8CE-DD4CF90B2897}" type="datetimeFigureOut">
              <a:rPr lang="en-IN" smtClean="0"/>
              <a:t>05-01-2022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1D33C-EA4E-4E70-9C97-1CA0AF37DAE2}" type="slidenum">
              <a:rPr lang="en-IN" smtClean="0"/>
              <a:t>‹#›</a:t>
            </a:fld>
            <a:endParaRPr lang="en-IN"/>
          </a:p>
        </p:txBody>
      </p:sp>
    </p:spTree>
    <p:extLst>
      <p:ext uri="{BB962C8B-B14F-4D97-AF65-F5344CB8AC3E}">
        <p14:creationId xmlns:p14="http://schemas.microsoft.com/office/powerpoint/2010/main" val="60438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E3D0F0E7-A5DC-4CF2-8360-BDFD417156D5}" type="datetimeFigureOut">
              <a:rPr lang="en-US" smtClean="0"/>
              <a:t>1/5/2022</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111013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0F0E7-A5DC-4CF2-8360-BDFD417156D5}"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232692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0F0E7-A5DC-4CF2-8360-BDFD417156D5}"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2792224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0F0E7-A5DC-4CF2-8360-BDFD417156D5}"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0975E-1EF4-42D3-9F86-D60D8CE6CDA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89481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0F0E7-A5DC-4CF2-8360-BDFD417156D5}"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3163828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D0F0E7-A5DC-4CF2-8360-BDFD417156D5}"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1930218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D0F0E7-A5DC-4CF2-8360-BDFD417156D5}" type="datetimeFigureOut">
              <a:rPr lang="en-US" smtClean="0"/>
              <a:t>1/5/2022</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158262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0F0E7-A5DC-4CF2-8360-BDFD417156D5}"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3663259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0F0E7-A5DC-4CF2-8360-BDFD417156D5}"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297145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E3D0F0E7-A5DC-4CF2-8360-BDFD417156D5}" type="datetimeFigureOut">
              <a:rPr lang="en-US" smtClean="0"/>
              <a:t>1/5/2022</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2174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0F0E7-A5DC-4CF2-8360-BDFD417156D5}"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160724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D0F0E7-A5DC-4CF2-8360-BDFD417156D5}"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169355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0F0E7-A5DC-4CF2-8360-BDFD417156D5}"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209386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D0F0E7-A5DC-4CF2-8360-BDFD417156D5}"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53437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0F0E7-A5DC-4CF2-8360-BDFD417156D5}" type="datetimeFigureOut">
              <a:rPr lang="en-US" smtClean="0"/>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216196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0F0E7-A5DC-4CF2-8360-BDFD417156D5}"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220394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0F0E7-A5DC-4CF2-8360-BDFD417156D5}"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0975E-1EF4-42D3-9F86-D60D8CE6CDAF}" type="slidenum">
              <a:rPr lang="en-US" smtClean="0"/>
              <a:t>‹#›</a:t>
            </a:fld>
            <a:endParaRPr lang="en-US"/>
          </a:p>
        </p:txBody>
      </p:sp>
    </p:spTree>
    <p:extLst>
      <p:ext uri="{BB962C8B-B14F-4D97-AF65-F5344CB8AC3E}">
        <p14:creationId xmlns:p14="http://schemas.microsoft.com/office/powerpoint/2010/main" val="276655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D0F0E7-A5DC-4CF2-8360-BDFD417156D5}" type="datetimeFigureOut">
              <a:rPr lang="en-US" smtClean="0"/>
              <a:t>1/5/2022</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00975E-1EF4-42D3-9F86-D60D8CE6CDAF}" type="slidenum">
              <a:rPr lang="en-US" smtClean="0"/>
              <a:t>‹#›</a:t>
            </a:fld>
            <a:endParaRPr lang="en-US"/>
          </a:p>
        </p:txBody>
      </p:sp>
    </p:spTree>
    <p:extLst>
      <p:ext uri="{BB962C8B-B14F-4D97-AF65-F5344CB8AC3E}">
        <p14:creationId xmlns:p14="http://schemas.microsoft.com/office/powerpoint/2010/main" val="299983928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Machine" TargetMode="External"/><Relationship Id="rId2" Type="http://schemas.openxmlformats.org/officeDocument/2006/relationships/hyperlink" Target="https://en.wikipedia.org/wiki/Electronics" TargetMode="Externa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hyperlink" Target="https://en.wikipedia.org/wiki/Imag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i="1" dirty="0"/>
              <a:t>Image Converter </a:t>
            </a:r>
            <a:br>
              <a:rPr lang="en-US" sz="5400" dirty="0"/>
            </a:br>
            <a:r>
              <a:rPr lang="en-US" sz="5400" dirty="0"/>
              <a:t>(To text, speech format)</a:t>
            </a:r>
          </a:p>
        </p:txBody>
      </p:sp>
      <p:sp>
        <p:nvSpPr>
          <p:cNvPr id="3" name="Subtitle 2"/>
          <p:cNvSpPr>
            <a:spLocks noGrp="1"/>
          </p:cNvSpPr>
          <p:nvPr>
            <p:ph type="subTitle" idx="1"/>
          </p:nvPr>
        </p:nvSpPr>
        <p:spPr>
          <a:xfrm>
            <a:off x="1835696" y="4149080"/>
            <a:ext cx="6953721" cy="1195114"/>
          </a:xfrm>
        </p:spPr>
        <p:txBody>
          <a:bodyPr>
            <a:noAutofit/>
          </a:bodyPr>
          <a:lstStyle/>
          <a:p>
            <a:r>
              <a:rPr lang="en-US" sz="2400" dirty="0"/>
              <a:t>Syed Obaid Ullah Hussain         1604-19-733-106</a:t>
            </a:r>
          </a:p>
          <a:p>
            <a:r>
              <a:rPr lang="en-US" sz="2400" dirty="0"/>
              <a:t>Syed Mustafa Ahmed Hashmi     1604-19-733-109</a:t>
            </a:r>
          </a:p>
        </p:txBody>
      </p:sp>
    </p:spTree>
    <p:extLst>
      <p:ext uri="{BB962C8B-B14F-4D97-AF65-F5344CB8AC3E}">
        <p14:creationId xmlns:p14="http://schemas.microsoft.com/office/powerpoint/2010/main" val="145810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006EC2-AB37-4866-B93E-13AEB3CE2072}"/>
              </a:ext>
            </a:extLst>
          </p:cNvPr>
          <p:cNvSpPr txBox="1"/>
          <p:nvPr/>
        </p:nvSpPr>
        <p:spPr>
          <a:xfrm>
            <a:off x="611560" y="2060848"/>
            <a:ext cx="3888432" cy="3108543"/>
          </a:xfrm>
          <a:prstGeom prst="rect">
            <a:avLst/>
          </a:prstGeom>
          <a:noFill/>
        </p:spPr>
        <p:txBody>
          <a:bodyPr wrap="square">
            <a:spAutoFit/>
          </a:bodyPr>
          <a:lstStyle/>
          <a:p>
            <a:pPr marL="457200" indent="-457200">
              <a:buFont typeface="Arial" panose="020B0604020202020204" pitchFamily="34" charset="0"/>
              <a:buChar char="•"/>
            </a:pPr>
            <a:r>
              <a:rPr lang="en-US" sz="2800" b="0" i="0" u="none" strike="noStrike" dirty="0">
                <a:effectLst/>
                <a:latin typeface="Arial" panose="020B0604020202020204" pitchFamily="34" charset="0"/>
                <a:hlinkClick r:id="rId2" tooltip="Electronics">
                  <a:extLst>
                    <a:ext uri="{A12FA001-AC4F-418D-AE19-62706E023703}">
                      <ahyp:hlinkClr xmlns:ahyp="http://schemas.microsoft.com/office/drawing/2018/hyperlinkcolor" val="tx"/>
                    </a:ext>
                  </a:extLst>
                </a:hlinkClick>
              </a:rPr>
              <a:t>electronic</a:t>
            </a:r>
            <a:r>
              <a:rPr lang="en-US" sz="2800" b="0" i="0" dirty="0">
                <a:effectLst/>
                <a:latin typeface="Arial" panose="020B0604020202020204" pitchFamily="34" charset="0"/>
              </a:rPr>
              <a:t> or </a:t>
            </a:r>
            <a:r>
              <a:rPr lang="en-US" sz="2800" b="0" i="0" u="none" strike="noStrike" dirty="0">
                <a:effectLst/>
                <a:latin typeface="Arial" panose="020B0604020202020204" pitchFamily="34" charset="0"/>
                <a:hlinkClick r:id="rId3" tooltip="Machine">
                  <a:extLst>
                    <a:ext uri="{A12FA001-AC4F-418D-AE19-62706E023703}">
                      <ahyp:hlinkClr xmlns:ahyp="http://schemas.microsoft.com/office/drawing/2018/hyperlinkcolor" val="tx"/>
                    </a:ext>
                  </a:extLst>
                </a:hlinkClick>
              </a:rPr>
              <a:t>mechanical</a:t>
            </a:r>
            <a:r>
              <a:rPr lang="en-US" sz="2800" b="0" i="0" dirty="0">
                <a:effectLst/>
                <a:latin typeface="Arial" panose="020B0604020202020204" pitchFamily="34" charset="0"/>
              </a:rPr>
              <a:t> conversion of </a:t>
            </a:r>
            <a:r>
              <a:rPr lang="en-US" sz="2800" b="0" i="0" u="none" strike="noStrike" dirty="0">
                <a:effectLst/>
                <a:latin typeface="Arial" panose="020B0604020202020204" pitchFamily="34" charset="0"/>
                <a:hlinkClick r:id="rId4" tooltip="Image">
                  <a:extLst>
                    <a:ext uri="{A12FA001-AC4F-418D-AE19-62706E023703}">
                      <ahyp:hlinkClr xmlns:ahyp="http://schemas.microsoft.com/office/drawing/2018/hyperlinkcolor" val="tx"/>
                    </a:ext>
                  </a:extLst>
                </a:hlinkClick>
              </a:rPr>
              <a:t>images</a:t>
            </a:r>
            <a:r>
              <a:rPr lang="en-US" sz="2800" b="0" i="0" dirty="0">
                <a:effectLst/>
                <a:latin typeface="Arial" panose="020B0604020202020204" pitchFamily="34" charset="0"/>
              </a:rPr>
              <a:t> of typed, handwritten or printed text into machine-encoded text.</a:t>
            </a:r>
            <a:endParaRPr lang="en-IN" sz="2800" dirty="0"/>
          </a:p>
        </p:txBody>
      </p:sp>
      <p:sp>
        <p:nvSpPr>
          <p:cNvPr id="4" name="TextBox 3">
            <a:extLst>
              <a:ext uri="{FF2B5EF4-FFF2-40B4-BE49-F238E27FC236}">
                <a16:creationId xmlns:a16="http://schemas.microsoft.com/office/drawing/2014/main" id="{F37BD440-AB37-4E92-BC9E-98711D0528F0}"/>
              </a:ext>
            </a:extLst>
          </p:cNvPr>
          <p:cNvSpPr txBox="1"/>
          <p:nvPr/>
        </p:nvSpPr>
        <p:spPr>
          <a:xfrm>
            <a:off x="1115616" y="408434"/>
            <a:ext cx="7560840" cy="1446550"/>
          </a:xfrm>
          <a:prstGeom prst="rect">
            <a:avLst/>
          </a:prstGeom>
          <a:noFill/>
        </p:spPr>
        <p:txBody>
          <a:bodyPr wrap="square" rtlCol="0">
            <a:spAutoFit/>
          </a:bodyPr>
          <a:lstStyle/>
          <a:p>
            <a:r>
              <a:rPr lang="en-US" sz="4400" b="1" i="0" u="sng" dirty="0">
                <a:effectLst/>
                <a:latin typeface="Arial" panose="020B0604020202020204" pitchFamily="34" charset="0"/>
              </a:rPr>
              <a:t>Optical character recognition</a:t>
            </a:r>
            <a:r>
              <a:rPr lang="en-US" sz="4400" b="0" i="0" u="sng" dirty="0">
                <a:effectLst/>
                <a:latin typeface="Arial" panose="020B0604020202020204" pitchFamily="34" charset="0"/>
              </a:rPr>
              <a:t> or </a:t>
            </a:r>
            <a:r>
              <a:rPr lang="en-US" sz="4400" b="1" i="0" u="sng" dirty="0">
                <a:effectLst/>
                <a:latin typeface="Arial" panose="020B0604020202020204" pitchFamily="34" charset="0"/>
              </a:rPr>
              <a:t>reader</a:t>
            </a:r>
            <a:r>
              <a:rPr lang="en-US" sz="4400" b="0" i="0" u="sng" dirty="0">
                <a:effectLst/>
                <a:latin typeface="Arial" panose="020B0604020202020204" pitchFamily="34" charset="0"/>
              </a:rPr>
              <a:t> (</a:t>
            </a:r>
            <a:r>
              <a:rPr lang="en-US" sz="4400" b="1" i="0" u="sng" dirty="0">
                <a:effectLst/>
                <a:latin typeface="Arial" panose="020B0604020202020204" pitchFamily="34" charset="0"/>
              </a:rPr>
              <a:t>OCR</a:t>
            </a:r>
            <a:r>
              <a:rPr lang="en-US" sz="4400" b="0" i="0" u="sng" dirty="0">
                <a:effectLst/>
                <a:latin typeface="Arial" panose="020B0604020202020204" pitchFamily="34" charset="0"/>
              </a:rPr>
              <a:t>)</a:t>
            </a:r>
            <a:endParaRPr lang="en-IN" sz="4400" u="sng" dirty="0"/>
          </a:p>
        </p:txBody>
      </p:sp>
      <p:pic>
        <p:nvPicPr>
          <p:cNvPr id="6" name="Picture 5">
            <a:extLst>
              <a:ext uri="{FF2B5EF4-FFF2-40B4-BE49-F238E27FC236}">
                <a16:creationId xmlns:a16="http://schemas.microsoft.com/office/drawing/2014/main" id="{8B7321E8-7E5D-4DC3-8DF6-35F3820827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1281" y="2148200"/>
            <a:ext cx="4091159" cy="3005765"/>
          </a:xfrm>
          <a:prstGeom prst="rect">
            <a:avLst/>
          </a:prstGeom>
        </p:spPr>
      </p:pic>
    </p:spTree>
    <p:extLst>
      <p:ext uri="{BB962C8B-B14F-4D97-AF65-F5344CB8AC3E}">
        <p14:creationId xmlns:p14="http://schemas.microsoft.com/office/powerpoint/2010/main" val="192235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BC883-7745-4659-B43D-362E7ACC433B}"/>
              </a:ext>
            </a:extLst>
          </p:cNvPr>
          <p:cNvSpPr txBox="1"/>
          <p:nvPr/>
        </p:nvSpPr>
        <p:spPr>
          <a:xfrm>
            <a:off x="1547664" y="404664"/>
            <a:ext cx="6048672" cy="707886"/>
          </a:xfrm>
          <a:prstGeom prst="rect">
            <a:avLst/>
          </a:prstGeom>
          <a:noFill/>
        </p:spPr>
        <p:txBody>
          <a:bodyPr wrap="square">
            <a:spAutoFit/>
          </a:bodyPr>
          <a:lstStyle/>
          <a:p>
            <a:r>
              <a:rPr lang="en-US" sz="4000" dirty="0"/>
              <a:t>Python Imaging Library (PIL) </a:t>
            </a:r>
            <a:endParaRPr lang="en-IN" sz="4000" dirty="0"/>
          </a:p>
        </p:txBody>
      </p:sp>
      <p:sp>
        <p:nvSpPr>
          <p:cNvPr id="5" name="TextBox 4">
            <a:extLst>
              <a:ext uri="{FF2B5EF4-FFF2-40B4-BE49-F238E27FC236}">
                <a16:creationId xmlns:a16="http://schemas.microsoft.com/office/drawing/2014/main" id="{4D21246C-3984-45C0-82B7-5C122073EEF8}"/>
              </a:ext>
            </a:extLst>
          </p:cNvPr>
          <p:cNvSpPr txBox="1"/>
          <p:nvPr/>
        </p:nvSpPr>
        <p:spPr>
          <a:xfrm>
            <a:off x="971600" y="1772816"/>
            <a:ext cx="4577574" cy="4524315"/>
          </a:xfrm>
          <a:prstGeom prst="rect">
            <a:avLst/>
          </a:prstGeom>
          <a:noFill/>
        </p:spPr>
        <p:txBody>
          <a:bodyPr wrap="square">
            <a:spAutoFit/>
          </a:bodyPr>
          <a:lstStyle/>
          <a:p>
            <a:pPr marL="457200" indent="-457200">
              <a:buFont typeface="Arial" panose="020B0604020202020204" pitchFamily="34" charset="0"/>
              <a:buChar char="•"/>
            </a:pPr>
            <a:r>
              <a:rPr lang="en-US" sz="3200" dirty="0"/>
              <a:t>a free and open-source library for the Python.</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adds support for opening, manipulating, and saving many different image file formats.</a:t>
            </a:r>
          </a:p>
          <a:p>
            <a:pPr marL="457200" indent="-457200">
              <a:buFont typeface="Arial" panose="020B0604020202020204" pitchFamily="34" charset="0"/>
              <a:buChar char="•"/>
            </a:pPr>
            <a:endParaRPr lang="en-IN" sz="3200" dirty="0"/>
          </a:p>
        </p:txBody>
      </p:sp>
      <p:pic>
        <p:nvPicPr>
          <p:cNvPr id="7" name="Picture 6">
            <a:extLst>
              <a:ext uri="{FF2B5EF4-FFF2-40B4-BE49-F238E27FC236}">
                <a16:creationId xmlns:a16="http://schemas.microsoft.com/office/drawing/2014/main" id="{1CF99F92-2F40-4382-94B3-BD0903FCE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2060848"/>
            <a:ext cx="4211960" cy="2991709"/>
          </a:xfrm>
          <a:prstGeom prst="rect">
            <a:avLst/>
          </a:prstGeom>
        </p:spPr>
      </p:pic>
    </p:spTree>
    <p:extLst>
      <p:ext uri="{BB962C8B-B14F-4D97-AF65-F5344CB8AC3E}">
        <p14:creationId xmlns:p14="http://schemas.microsoft.com/office/powerpoint/2010/main" val="307962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BEE93E-3D7C-4EDF-85F4-3FAF6B740856}"/>
              </a:ext>
            </a:extLst>
          </p:cNvPr>
          <p:cNvSpPr txBox="1"/>
          <p:nvPr/>
        </p:nvSpPr>
        <p:spPr>
          <a:xfrm>
            <a:off x="1043608" y="643622"/>
            <a:ext cx="4577574" cy="5570756"/>
          </a:xfrm>
          <a:prstGeom prst="rect">
            <a:avLst/>
          </a:prstGeom>
          <a:noFill/>
        </p:spPr>
        <p:txBody>
          <a:bodyPr wrap="square">
            <a:spAutoFit/>
          </a:bodyPr>
          <a:lstStyle/>
          <a:p>
            <a:r>
              <a:rPr lang="en-US" sz="3600" b="1" dirty="0" err="1"/>
              <a:t>Pyttsx</a:t>
            </a:r>
            <a:endParaRPr lang="en-US" sz="3600" b="1" dirty="0"/>
          </a:p>
          <a:p>
            <a:pPr marL="457200" indent="-457200">
              <a:buFont typeface="Arial" panose="020B0604020202020204" pitchFamily="34" charset="0"/>
              <a:buChar char="•"/>
            </a:pPr>
            <a:r>
              <a:rPr lang="en-US" sz="3200" dirty="0"/>
              <a:t> is a Python package supporting common text-to-speech engines.</a:t>
            </a:r>
          </a:p>
          <a:p>
            <a:r>
              <a:rPr lang="en-US" sz="3200" dirty="0"/>
              <a:t>OpenCV-Python</a:t>
            </a:r>
          </a:p>
          <a:p>
            <a:pPr marL="457200" indent="-457200">
              <a:buFont typeface="Arial" panose="020B0604020202020204" pitchFamily="34" charset="0"/>
              <a:buChar char="•"/>
            </a:pPr>
            <a:r>
              <a:rPr lang="en-US" sz="3200" dirty="0"/>
              <a:t> is </a:t>
            </a:r>
            <a:r>
              <a:rPr lang="en-US" sz="3200" b="1" dirty="0"/>
              <a:t>a library of Python bindings designed to solve computer vision problems.</a:t>
            </a: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pic>
        <p:nvPicPr>
          <p:cNvPr id="4" name="Picture 3">
            <a:extLst>
              <a:ext uri="{FF2B5EF4-FFF2-40B4-BE49-F238E27FC236}">
                <a16:creationId xmlns:a16="http://schemas.microsoft.com/office/drawing/2014/main" id="{9672D23F-8968-4FCF-97AD-BBBD6723A3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1268760"/>
            <a:ext cx="3240360" cy="1727415"/>
          </a:xfrm>
          <a:prstGeom prst="rect">
            <a:avLst/>
          </a:prstGeom>
        </p:spPr>
      </p:pic>
      <p:pic>
        <p:nvPicPr>
          <p:cNvPr id="6" name="Picture 5">
            <a:extLst>
              <a:ext uri="{FF2B5EF4-FFF2-40B4-BE49-F238E27FC236}">
                <a16:creationId xmlns:a16="http://schemas.microsoft.com/office/drawing/2014/main" id="{40C5F61F-8DDC-4481-A782-F2CBF82EA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3212976"/>
            <a:ext cx="3180576" cy="2111943"/>
          </a:xfrm>
          <a:prstGeom prst="rect">
            <a:avLst/>
          </a:prstGeom>
        </p:spPr>
      </p:pic>
    </p:spTree>
    <p:extLst>
      <p:ext uri="{BB962C8B-B14F-4D97-AF65-F5344CB8AC3E}">
        <p14:creationId xmlns:p14="http://schemas.microsoft.com/office/powerpoint/2010/main" val="781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E3EE6-D9F5-421F-904B-5E089393C692}"/>
              </a:ext>
            </a:extLst>
          </p:cNvPr>
          <p:cNvSpPr txBox="1"/>
          <p:nvPr/>
        </p:nvSpPr>
        <p:spPr>
          <a:xfrm>
            <a:off x="1763688" y="260648"/>
            <a:ext cx="5904656" cy="1754326"/>
          </a:xfrm>
          <a:prstGeom prst="rect">
            <a:avLst/>
          </a:prstGeom>
          <a:noFill/>
        </p:spPr>
        <p:txBody>
          <a:bodyPr wrap="square">
            <a:spAutoFit/>
          </a:bodyPr>
          <a:lstStyle/>
          <a:p>
            <a:r>
              <a:rPr lang="en-US" sz="5400" b="0" i="0" u="sng" dirty="0">
                <a:effectLst/>
                <a:latin typeface="arial" panose="020B0604020202020204" pitchFamily="34" charset="0"/>
              </a:rPr>
              <a:t>Natural Language </a:t>
            </a:r>
            <a:r>
              <a:rPr lang="en-US" sz="5400" u="sng" dirty="0">
                <a:latin typeface="arial" panose="020B0604020202020204" pitchFamily="34" charset="0"/>
              </a:rPr>
              <a:t>Processing</a:t>
            </a:r>
            <a:endParaRPr lang="en-IN" sz="5400" u="sng" dirty="0"/>
          </a:p>
        </p:txBody>
      </p:sp>
      <p:sp>
        <p:nvSpPr>
          <p:cNvPr id="5" name="TextBox 4">
            <a:extLst>
              <a:ext uri="{FF2B5EF4-FFF2-40B4-BE49-F238E27FC236}">
                <a16:creationId xmlns:a16="http://schemas.microsoft.com/office/drawing/2014/main" id="{3533F969-7DBE-407E-9B7B-114A18F238B4}"/>
              </a:ext>
            </a:extLst>
          </p:cNvPr>
          <p:cNvSpPr txBox="1"/>
          <p:nvPr/>
        </p:nvSpPr>
        <p:spPr>
          <a:xfrm>
            <a:off x="899592" y="2014974"/>
            <a:ext cx="7056784" cy="523220"/>
          </a:xfrm>
          <a:prstGeom prst="rect">
            <a:avLst/>
          </a:prstGeom>
          <a:noFill/>
        </p:spPr>
        <p:txBody>
          <a:bodyPr wrap="square">
            <a:spAutoFit/>
          </a:bodyPr>
          <a:lstStyle/>
          <a:p>
            <a:r>
              <a:rPr lang="en-US" sz="2800" b="0" i="0" dirty="0">
                <a:effectLst/>
                <a:latin typeface="arial" panose="020B0604020202020204" pitchFamily="34" charset="0"/>
              </a:rPr>
              <a:t>The Natural Language Toolkit or NLTK</a:t>
            </a:r>
            <a:endParaRPr lang="en-IN" sz="2800" dirty="0"/>
          </a:p>
        </p:txBody>
      </p:sp>
      <p:sp>
        <p:nvSpPr>
          <p:cNvPr id="7" name="TextBox 6">
            <a:extLst>
              <a:ext uri="{FF2B5EF4-FFF2-40B4-BE49-F238E27FC236}">
                <a16:creationId xmlns:a16="http://schemas.microsoft.com/office/drawing/2014/main" id="{77F1945E-2234-4E69-B588-72F8615D4D18}"/>
              </a:ext>
            </a:extLst>
          </p:cNvPr>
          <p:cNvSpPr txBox="1"/>
          <p:nvPr/>
        </p:nvSpPr>
        <p:spPr>
          <a:xfrm>
            <a:off x="1043608" y="2852936"/>
            <a:ext cx="4577574" cy="2308324"/>
          </a:xfrm>
          <a:prstGeom prst="rect">
            <a:avLst/>
          </a:prstGeom>
          <a:noFill/>
        </p:spPr>
        <p:txBody>
          <a:bodyPr wrap="square">
            <a:spAutoFit/>
          </a:bodyPr>
          <a:lstStyle/>
          <a:p>
            <a:pPr marL="285750" indent="-285750">
              <a:buFont typeface="Arial" panose="020B0604020202020204" pitchFamily="34" charset="0"/>
              <a:buChar char="•"/>
            </a:pPr>
            <a:r>
              <a:rPr lang="en-US" sz="2400" b="0" i="0" dirty="0">
                <a:effectLst/>
                <a:latin typeface="arial" panose="020B0604020202020204" pitchFamily="34" charset="0"/>
              </a:rPr>
              <a:t>is a suite of libraries and programs for symbolic and statistical natural language processing for English written in the Python programming language.</a:t>
            </a:r>
            <a:endParaRPr lang="en-IN" sz="2400" dirty="0"/>
          </a:p>
        </p:txBody>
      </p:sp>
      <p:pic>
        <p:nvPicPr>
          <p:cNvPr id="9" name="Picture 8">
            <a:extLst>
              <a:ext uri="{FF2B5EF4-FFF2-40B4-BE49-F238E27FC236}">
                <a16:creationId xmlns:a16="http://schemas.microsoft.com/office/drawing/2014/main" id="{B81ACB62-0E9E-4E2E-BF97-B23D8CEFFE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104" y="2734990"/>
            <a:ext cx="3498035" cy="2068620"/>
          </a:xfrm>
          <a:prstGeom prst="rect">
            <a:avLst/>
          </a:prstGeom>
        </p:spPr>
      </p:pic>
      <p:pic>
        <p:nvPicPr>
          <p:cNvPr id="10" name="Picture 9">
            <a:extLst>
              <a:ext uri="{FF2B5EF4-FFF2-40B4-BE49-F238E27FC236}">
                <a16:creationId xmlns:a16="http://schemas.microsoft.com/office/drawing/2014/main" id="{93A5CBCF-4AE8-4D4D-A5EE-5498EAFAC1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0594" y="4748607"/>
            <a:ext cx="1663574" cy="1644035"/>
          </a:xfrm>
          <a:prstGeom prst="rect">
            <a:avLst/>
          </a:prstGeom>
        </p:spPr>
      </p:pic>
    </p:spTree>
    <p:extLst>
      <p:ext uri="{BB962C8B-B14F-4D97-AF65-F5344CB8AC3E}">
        <p14:creationId xmlns:p14="http://schemas.microsoft.com/office/powerpoint/2010/main" val="280487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1000"/>
                                        <p:tgtEl>
                                          <p:spTgt spid="7">
                                            <p:txEl>
                                              <p:pRg st="0" end="0"/>
                                            </p:txEl>
                                          </p:spTgt>
                                        </p:tgtEl>
                                      </p:cBhvr>
                                    </p:animEffect>
                                    <p:anim calcmode="lin" valueType="num">
                                      <p:cBhvr>
                                        <p:cTn id="1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C7F4D1-D7BB-495E-BBB0-0B6B6AA73932}"/>
              </a:ext>
            </a:extLst>
          </p:cNvPr>
          <p:cNvSpPr txBox="1"/>
          <p:nvPr/>
        </p:nvSpPr>
        <p:spPr>
          <a:xfrm>
            <a:off x="1293246" y="186607"/>
            <a:ext cx="6696744" cy="769441"/>
          </a:xfrm>
          <a:prstGeom prst="rect">
            <a:avLst/>
          </a:prstGeom>
          <a:noFill/>
        </p:spPr>
        <p:txBody>
          <a:bodyPr wrap="square">
            <a:spAutoFit/>
          </a:bodyPr>
          <a:lstStyle/>
          <a:p>
            <a:r>
              <a:rPr lang="en-US" sz="4400" u="sng" dirty="0"/>
              <a:t>Reason why we chose it…….</a:t>
            </a:r>
            <a:endParaRPr lang="en-IN" sz="4400" u="sng" dirty="0"/>
          </a:p>
        </p:txBody>
      </p:sp>
      <p:sp>
        <p:nvSpPr>
          <p:cNvPr id="5" name="TextBox 4">
            <a:extLst>
              <a:ext uri="{FF2B5EF4-FFF2-40B4-BE49-F238E27FC236}">
                <a16:creationId xmlns:a16="http://schemas.microsoft.com/office/drawing/2014/main" id="{961CDDC0-06EB-4647-A78B-78620C6028CE}"/>
              </a:ext>
            </a:extLst>
          </p:cNvPr>
          <p:cNvSpPr txBox="1"/>
          <p:nvPr/>
        </p:nvSpPr>
        <p:spPr>
          <a:xfrm>
            <a:off x="693874" y="958670"/>
            <a:ext cx="4310174" cy="5632311"/>
          </a:xfrm>
          <a:prstGeom prst="rect">
            <a:avLst/>
          </a:prstGeom>
          <a:noFill/>
        </p:spPr>
        <p:txBody>
          <a:bodyPr wrap="square">
            <a:spAutoFit/>
          </a:bodyPr>
          <a:lstStyle/>
          <a:p>
            <a:pPr marL="285750" indent="-285750">
              <a:buFont typeface="Arial" panose="020B0604020202020204" pitchFamily="34" charset="0"/>
              <a:buChar char="•"/>
            </a:pPr>
            <a:r>
              <a:rPr lang="en-US" sz="2400" dirty="0"/>
              <a:t>With the development of technology, the content of image is needed in text format in cases of registrations which include information passing where only some part of information present in the image is required. </a:t>
            </a:r>
          </a:p>
          <a:p>
            <a:pPr marL="285750" indent="-285750">
              <a:buFont typeface="Arial" panose="020B0604020202020204" pitchFamily="34" charset="0"/>
              <a:buChar char="•"/>
            </a:pPr>
            <a:r>
              <a:rPr lang="en-US" sz="2400" dirty="0"/>
              <a:t>Typing the whole thing or the extraction of audio from text this audio being properly delivered is very time consuming as well difficult,  and thus this is the best solution which we have come up with.</a:t>
            </a:r>
          </a:p>
        </p:txBody>
      </p:sp>
      <p:pic>
        <p:nvPicPr>
          <p:cNvPr id="9" name="Picture 8">
            <a:extLst>
              <a:ext uri="{FF2B5EF4-FFF2-40B4-BE49-F238E27FC236}">
                <a16:creationId xmlns:a16="http://schemas.microsoft.com/office/drawing/2014/main" id="{265A5792-665C-4C76-BEBE-B43E25533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268760"/>
            <a:ext cx="3672408" cy="3841750"/>
          </a:xfrm>
          <a:prstGeom prst="rect">
            <a:avLst/>
          </a:prstGeom>
        </p:spPr>
      </p:pic>
    </p:spTree>
    <p:extLst>
      <p:ext uri="{BB962C8B-B14F-4D97-AF65-F5344CB8AC3E}">
        <p14:creationId xmlns:p14="http://schemas.microsoft.com/office/powerpoint/2010/main" val="237925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1000"/>
                                        <p:tgtEl>
                                          <p:spTgt spid="5">
                                            <p:txEl>
                                              <p:pRg st="1" end="1"/>
                                            </p:txEl>
                                          </p:spTgt>
                                        </p:tgtEl>
                                      </p:cBhvr>
                                    </p:animEffect>
                                    <p:anim calcmode="lin" valueType="num">
                                      <p:cBhvr>
                                        <p:cTn id="2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A30985-8369-4030-AAC1-01C1E4B14BF9}"/>
              </a:ext>
            </a:extLst>
          </p:cNvPr>
          <p:cNvSpPr txBox="1"/>
          <p:nvPr/>
        </p:nvSpPr>
        <p:spPr>
          <a:xfrm>
            <a:off x="1475656" y="332656"/>
            <a:ext cx="4577574" cy="769441"/>
          </a:xfrm>
          <a:prstGeom prst="rect">
            <a:avLst/>
          </a:prstGeom>
          <a:noFill/>
        </p:spPr>
        <p:txBody>
          <a:bodyPr wrap="square">
            <a:spAutoFit/>
          </a:bodyPr>
          <a:lstStyle/>
          <a:p>
            <a:r>
              <a:rPr lang="en-US" sz="4400" u="sng" dirty="0"/>
              <a:t>Conclusion</a:t>
            </a:r>
            <a:endParaRPr lang="en-IN" sz="4400" u="sng" dirty="0"/>
          </a:p>
        </p:txBody>
      </p:sp>
      <p:sp>
        <p:nvSpPr>
          <p:cNvPr id="4" name="TextBox 3">
            <a:extLst>
              <a:ext uri="{FF2B5EF4-FFF2-40B4-BE49-F238E27FC236}">
                <a16:creationId xmlns:a16="http://schemas.microsoft.com/office/drawing/2014/main" id="{B253CEE0-A78C-42EE-BA6E-E204AD98F3D5}"/>
              </a:ext>
            </a:extLst>
          </p:cNvPr>
          <p:cNvSpPr txBox="1"/>
          <p:nvPr/>
        </p:nvSpPr>
        <p:spPr>
          <a:xfrm>
            <a:off x="1081230" y="1245624"/>
            <a:ext cx="7019162" cy="4524315"/>
          </a:xfrm>
          <a:prstGeom prst="rect">
            <a:avLst/>
          </a:prstGeom>
          <a:noFill/>
        </p:spPr>
        <p:txBody>
          <a:bodyPr wrap="square" rtlCol="0">
            <a:spAutoFit/>
          </a:bodyPr>
          <a:lstStyle/>
          <a:p>
            <a:r>
              <a:rPr lang="en-US" sz="2400" dirty="0"/>
              <a:t>The Use of the afore mentioned libraries and the techniques proved to be very beneficial especially in terms of logic which can be understood with ease.</a:t>
            </a:r>
          </a:p>
          <a:p>
            <a:endParaRPr lang="en-US" sz="2400" dirty="0"/>
          </a:p>
          <a:p>
            <a:r>
              <a:rPr lang="en-US" sz="2400" dirty="0"/>
              <a:t>The Natural language Processing usage has brought the audio format to a very excellent height of understanding where sentences and words were separated accordingly. </a:t>
            </a:r>
          </a:p>
          <a:p>
            <a:endParaRPr lang="en-US" sz="2400" dirty="0"/>
          </a:p>
          <a:p>
            <a:r>
              <a:rPr lang="en-US" sz="2400" dirty="0"/>
              <a:t>Many more improvements are still possible such as sentiment analysis where humor, sarcasm is identified using advanced Natural language Processing.</a:t>
            </a:r>
            <a:endParaRPr lang="en-IN" sz="2400" dirty="0"/>
          </a:p>
        </p:txBody>
      </p:sp>
    </p:spTree>
    <p:extLst>
      <p:ext uri="{BB962C8B-B14F-4D97-AF65-F5344CB8AC3E}">
        <p14:creationId xmlns:p14="http://schemas.microsoft.com/office/powerpoint/2010/main" val="336804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5B5D94-7750-4C26-BA20-EC4709AACC3B}"/>
              </a:ext>
            </a:extLst>
          </p:cNvPr>
          <p:cNvSpPr txBox="1"/>
          <p:nvPr/>
        </p:nvSpPr>
        <p:spPr>
          <a:xfrm>
            <a:off x="1259632" y="692696"/>
            <a:ext cx="4608512" cy="2246769"/>
          </a:xfrm>
          <a:prstGeom prst="rect">
            <a:avLst/>
          </a:prstGeom>
          <a:noFill/>
        </p:spPr>
        <p:txBody>
          <a:bodyPr wrap="square" rtlCol="0">
            <a:spAutoFit/>
          </a:bodyPr>
          <a:lstStyle/>
          <a:p>
            <a:r>
              <a:rPr lang="en-US" sz="2800" b="1" i="1" dirty="0"/>
              <a:t>Let your ideas and thoughts</a:t>
            </a:r>
          </a:p>
          <a:p>
            <a:r>
              <a:rPr lang="en-US" sz="2800" b="1" i="1" dirty="0"/>
              <a:t>give you inspiration. All</a:t>
            </a:r>
          </a:p>
          <a:p>
            <a:r>
              <a:rPr lang="en-US" sz="2800" b="1" i="1" dirty="0"/>
              <a:t>creativity comes from your</a:t>
            </a:r>
          </a:p>
          <a:p>
            <a:r>
              <a:rPr lang="en-US" sz="2800" b="1" i="1" dirty="0"/>
              <a:t>imagination - you first</a:t>
            </a:r>
          </a:p>
          <a:p>
            <a:r>
              <a:rPr lang="en-US" sz="2800" b="1" i="1" dirty="0"/>
              <a:t>imagine and then you create</a:t>
            </a:r>
            <a:r>
              <a:rPr lang="en-US" dirty="0"/>
              <a:t>.</a:t>
            </a:r>
            <a:endParaRPr lang="en-IN" dirty="0"/>
          </a:p>
        </p:txBody>
      </p:sp>
      <p:sp>
        <p:nvSpPr>
          <p:cNvPr id="3" name="TextBox 2">
            <a:extLst>
              <a:ext uri="{FF2B5EF4-FFF2-40B4-BE49-F238E27FC236}">
                <a16:creationId xmlns:a16="http://schemas.microsoft.com/office/drawing/2014/main" id="{87D39E15-B417-404B-B904-D1A5849D1493}"/>
              </a:ext>
            </a:extLst>
          </p:cNvPr>
          <p:cNvSpPr txBox="1"/>
          <p:nvPr/>
        </p:nvSpPr>
        <p:spPr>
          <a:xfrm>
            <a:off x="3275856" y="4365104"/>
            <a:ext cx="4752528" cy="1107996"/>
          </a:xfrm>
          <a:prstGeom prst="rect">
            <a:avLst/>
          </a:prstGeom>
          <a:noFill/>
        </p:spPr>
        <p:txBody>
          <a:bodyPr wrap="square" rtlCol="0">
            <a:spAutoFit/>
          </a:bodyPr>
          <a:lstStyle/>
          <a:p>
            <a:r>
              <a:rPr lang="en-US" sz="6600" b="1" dirty="0"/>
              <a:t>Thank You</a:t>
            </a:r>
            <a:endParaRPr lang="en-IN" sz="6600" b="1" dirty="0"/>
          </a:p>
        </p:txBody>
      </p:sp>
    </p:spTree>
    <p:extLst>
      <p:ext uri="{BB962C8B-B14F-4D97-AF65-F5344CB8AC3E}">
        <p14:creationId xmlns:p14="http://schemas.microsoft.com/office/powerpoint/2010/main" val="34481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3EF00-462C-4F9B-8B81-CE45980E7460}"/>
              </a:ext>
            </a:extLst>
          </p:cNvPr>
          <p:cNvSpPr txBox="1"/>
          <p:nvPr/>
        </p:nvSpPr>
        <p:spPr>
          <a:xfrm>
            <a:off x="1475656" y="476672"/>
            <a:ext cx="6552728" cy="830997"/>
          </a:xfrm>
          <a:prstGeom prst="rect">
            <a:avLst/>
          </a:prstGeom>
          <a:noFill/>
        </p:spPr>
        <p:txBody>
          <a:bodyPr wrap="square">
            <a:spAutoFit/>
          </a:bodyPr>
          <a:lstStyle/>
          <a:p>
            <a:r>
              <a:rPr lang="en-US" sz="4800" u="sng" dirty="0"/>
              <a:t>What is Image Converter?</a:t>
            </a:r>
            <a:endParaRPr lang="en-IN" sz="4800" u="sng" dirty="0"/>
          </a:p>
        </p:txBody>
      </p:sp>
      <p:pic>
        <p:nvPicPr>
          <p:cNvPr id="4" name="Picture 3">
            <a:extLst>
              <a:ext uri="{FF2B5EF4-FFF2-40B4-BE49-F238E27FC236}">
                <a16:creationId xmlns:a16="http://schemas.microsoft.com/office/drawing/2014/main" id="{08A04E30-B7F3-43AC-BEB7-34EA73A43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1582" y="1412776"/>
            <a:ext cx="3419872" cy="2354357"/>
          </a:xfrm>
          <a:prstGeom prst="rect">
            <a:avLst/>
          </a:prstGeom>
        </p:spPr>
      </p:pic>
      <p:pic>
        <p:nvPicPr>
          <p:cNvPr id="5" name="Picture 4">
            <a:extLst>
              <a:ext uri="{FF2B5EF4-FFF2-40B4-BE49-F238E27FC236}">
                <a16:creationId xmlns:a16="http://schemas.microsoft.com/office/drawing/2014/main" id="{A20646C9-8737-4472-9D21-3377EE487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621" y="4053651"/>
            <a:ext cx="3589795" cy="2354358"/>
          </a:xfrm>
          <a:prstGeom prst="rect">
            <a:avLst/>
          </a:prstGeom>
        </p:spPr>
      </p:pic>
      <p:sp>
        <p:nvSpPr>
          <p:cNvPr id="7" name="TextBox 6">
            <a:extLst>
              <a:ext uri="{FF2B5EF4-FFF2-40B4-BE49-F238E27FC236}">
                <a16:creationId xmlns:a16="http://schemas.microsoft.com/office/drawing/2014/main" id="{F3F341AB-B450-45B3-B330-00CD93C02D9E}"/>
              </a:ext>
            </a:extLst>
          </p:cNvPr>
          <p:cNvSpPr txBox="1"/>
          <p:nvPr/>
        </p:nvSpPr>
        <p:spPr>
          <a:xfrm>
            <a:off x="827584" y="1412776"/>
            <a:ext cx="3805820" cy="4401205"/>
          </a:xfrm>
          <a:prstGeom prst="rect">
            <a:avLst/>
          </a:prstGeom>
          <a:noFill/>
        </p:spPr>
        <p:txBody>
          <a:bodyPr wrap="square">
            <a:spAutoFit/>
          </a:bodyPr>
          <a:lstStyle/>
          <a:p>
            <a:pPr marL="285750" indent="-285750">
              <a:buFont typeface="Arial" panose="020B0604020202020204" pitchFamily="34" charset="0"/>
              <a:buChar char="•"/>
            </a:pPr>
            <a:r>
              <a:rPr lang="en-US" sz="2800" dirty="0"/>
              <a:t>Web app which scans the given image and return back the text which was written on it.</a:t>
            </a:r>
          </a:p>
          <a:p>
            <a:endParaRPr lang="en-US" sz="2800" dirty="0"/>
          </a:p>
          <a:p>
            <a:pPr marL="285750" indent="-285750">
              <a:buFont typeface="Arial" panose="020B0604020202020204" pitchFamily="34" charset="0"/>
              <a:buChar char="•"/>
            </a:pPr>
            <a:r>
              <a:rPr lang="en-US" sz="2800" dirty="0"/>
              <a:t>It can also read out loud the text message with the given voice feature.</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25378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000"/>
                                        <p:tgtEl>
                                          <p:spTgt spid="7">
                                            <p:txEl>
                                              <p:pRg st="2" end="2"/>
                                            </p:txEl>
                                          </p:spTgt>
                                        </p:tgtEl>
                                      </p:cBhvr>
                                    </p:animEffect>
                                    <p:anim calcmode="lin" valueType="num">
                                      <p:cBhvr>
                                        <p:cTn id="26"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8D47A5-0489-4332-A58C-86F94428429A}"/>
              </a:ext>
            </a:extLst>
          </p:cNvPr>
          <p:cNvSpPr txBox="1"/>
          <p:nvPr/>
        </p:nvSpPr>
        <p:spPr>
          <a:xfrm>
            <a:off x="1331640" y="692696"/>
            <a:ext cx="6768752" cy="830997"/>
          </a:xfrm>
          <a:prstGeom prst="rect">
            <a:avLst/>
          </a:prstGeom>
          <a:noFill/>
        </p:spPr>
        <p:txBody>
          <a:bodyPr wrap="square">
            <a:spAutoFit/>
          </a:bodyPr>
          <a:lstStyle/>
          <a:p>
            <a:r>
              <a:rPr lang="en-US" sz="4800" u="sng" dirty="0"/>
              <a:t>What we used to make it ?</a:t>
            </a:r>
            <a:endParaRPr lang="en-IN" sz="4800" u="sng" dirty="0"/>
          </a:p>
        </p:txBody>
      </p:sp>
      <p:sp>
        <p:nvSpPr>
          <p:cNvPr id="5" name="TextBox 4">
            <a:extLst>
              <a:ext uri="{FF2B5EF4-FFF2-40B4-BE49-F238E27FC236}">
                <a16:creationId xmlns:a16="http://schemas.microsoft.com/office/drawing/2014/main" id="{DF3AA6E1-9E7D-4BA1-87DB-317D6CEDDD70}"/>
              </a:ext>
            </a:extLst>
          </p:cNvPr>
          <p:cNvSpPr txBox="1"/>
          <p:nvPr/>
        </p:nvSpPr>
        <p:spPr>
          <a:xfrm>
            <a:off x="1357390" y="2339300"/>
            <a:ext cx="2494530" cy="1815882"/>
          </a:xfrm>
          <a:prstGeom prst="rect">
            <a:avLst/>
          </a:prstGeom>
          <a:noFill/>
        </p:spPr>
        <p:txBody>
          <a:bodyPr wrap="square">
            <a:spAutoFit/>
          </a:bodyPr>
          <a:lstStyle/>
          <a:p>
            <a:pPr marL="457200" indent="-457200">
              <a:buFont typeface="Arial" panose="020B0604020202020204" pitchFamily="34" charset="0"/>
              <a:buChar char="•"/>
            </a:pPr>
            <a:r>
              <a:rPr lang="en-US" sz="2800" dirty="0"/>
              <a:t>HTML</a:t>
            </a:r>
          </a:p>
          <a:p>
            <a:pPr marL="457200" indent="-457200">
              <a:buFont typeface="Arial" panose="020B0604020202020204" pitchFamily="34" charset="0"/>
              <a:buChar char="•"/>
            </a:pPr>
            <a:r>
              <a:rPr lang="en-US" sz="2800" dirty="0"/>
              <a:t>CSS</a:t>
            </a:r>
          </a:p>
          <a:p>
            <a:pPr marL="457200" indent="-457200">
              <a:buFont typeface="Arial" panose="020B0604020202020204" pitchFamily="34" charset="0"/>
              <a:buChar char="•"/>
            </a:pPr>
            <a:r>
              <a:rPr lang="en-US" sz="2800" dirty="0"/>
              <a:t>JAVASCRIPT</a:t>
            </a:r>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8C5A1622-4E01-46D8-A953-40F69D0B5FE5}"/>
              </a:ext>
            </a:extLst>
          </p:cNvPr>
          <p:cNvSpPr txBox="1"/>
          <p:nvPr/>
        </p:nvSpPr>
        <p:spPr>
          <a:xfrm>
            <a:off x="755576" y="1631414"/>
            <a:ext cx="2854570" cy="707886"/>
          </a:xfrm>
          <a:prstGeom prst="rect">
            <a:avLst/>
          </a:prstGeom>
          <a:noFill/>
        </p:spPr>
        <p:txBody>
          <a:bodyPr wrap="square" rtlCol="0">
            <a:spAutoFit/>
          </a:bodyPr>
          <a:lstStyle/>
          <a:p>
            <a:r>
              <a:rPr lang="en-US" sz="4000" dirty="0"/>
              <a:t>For Front End </a:t>
            </a:r>
            <a:endParaRPr lang="en-IN" sz="4000" dirty="0"/>
          </a:p>
        </p:txBody>
      </p:sp>
      <p:sp>
        <p:nvSpPr>
          <p:cNvPr id="7" name="TextBox 6">
            <a:extLst>
              <a:ext uri="{FF2B5EF4-FFF2-40B4-BE49-F238E27FC236}">
                <a16:creationId xmlns:a16="http://schemas.microsoft.com/office/drawing/2014/main" id="{AF7E7FA3-C184-47D4-83B1-DF19BD41184D}"/>
              </a:ext>
            </a:extLst>
          </p:cNvPr>
          <p:cNvSpPr txBox="1"/>
          <p:nvPr/>
        </p:nvSpPr>
        <p:spPr>
          <a:xfrm>
            <a:off x="826952" y="3985904"/>
            <a:ext cx="3032567" cy="984885"/>
          </a:xfrm>
          <a:prstGeom prst="rect">
            <a:avLst/>
          </a:prstGeom>
          <a:noFill/>
        </p:spPr>
        <p:txBody>
          <a:bodyPr wrap="square" rtlCol="0">
            <a:spAutoFit/>
          </a:bodyPr>
          <a:lstStyle/>
          <a:p>
            <a:r>
              <a:rPr lang="en-US" sz="4000" dirty="0"/>
              <a:t>For Back End</a:t>
            </a:r>
          </a:p>
          <a:p>
            <a:endParaRPr lang="en-IN" dirty="0"/>
          </a:p>
        </p:txBody>
      </p:sp>
      <p:sp>
        <p:nvSpPr>
          <p:cNvPr id="9" name="TextBox 8">
            <a:extLst>
              <a:ext uri="{FF2B5EF4-FFF2-40B4-BE49-F238E27FC236}">
                <a16:creationId xmlns:a16="http://schemas.microsoft.com/office/drawing/2014/main" id="{3B1FDC7A-5A38-485E-8731-C4746106271C}"/>
              </a:ext>
            </a:extLst>
          </p:cNvPr>
          <p:cNvSpPr txBox="1"/>
          <p:nvPr/>
        </p:nvSpPr>
        <p:spPr>
          <a:xfrm>
            <a:off x="1387044" y="4678402"/>
            <a:ext cx="4040540" cy="1384995"/>
          </a:xfrm>
          <a:prstGeom prst="rect">
            <a:avLst/>
          </a:prstGeom>
          <a:noFill/>
        </p:spPr>
        <p:txBody>
          <a:bodyPr wrap="square">
            <a:spAutoFit/>
          </a:bodyPr>
          <a:lstStyle/>
          <a:p>
            <a:pPr marL="457200" indent="-457200">
              <a:buFont typeface="Arial" panose="020B0604020202020204" pitchFamily="34" charset="0"/>
              <a:buChar char="•"/>
            </a:pPr>
            <a:r>
              <a:rPr lang="en-US" sz="2800" dirty="0"/>
              <a:t>Django written in Python</a:t>
            </a:r>
          </a:p>
          <a:p>
            <a:pPr marL="457200" indent="-457200">
              <a:buFont typeface="Arial" panose="020B0604020202020204" pitchFamily="34" charset="0"/>
              <a:buChar char="•"/>
            </a:pPr>
            <a:r>
              <a:rPr lang="en-US" sz="2800" dirty="0"/>
              <a:t>Python Libraries</a:t>
            </a:r>
          </a:p>
        </p:txBody>
      </p:sp>
      <p:pic>
        <p:nvPicPr>
          <p:cNvPr id="11" name="Picture 10">
            <a:extLst>
              <a:ext uri="{FF2B5EF4-FFF2-40B4-BE49-F238E27FC236}">
                <a16:creationId xmlns:a16="http://schemas.microsoft.com/office/drawing/2014/main" id="{9229E414-7838-43BB-8349-E8776427D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9251" y="1523693"/>
            <a:ext cx="2376264" cy="2719148"/>
          </a:xfrm>
          <a:prstGeom prst="rect">
            <a:avLst/>
          </a:prstGeom>
        </p:spPr>
      </p:pic>
      <p:pic>
        <p:nvPicPr>
          <p:cNvPr id="13" name="Picture 12">
            <a:extLst>
              <a:ext uri="{FF2B5EF4-FFF2-40B4-BE49-F238E27FC236}">
                <a16:creationId xmlns:a16="http://schemas.microsoft.com/office/drawing/2014/main" id="{FCD5C1F1-FFBF-4CA7-B75B-86D911EDE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418" y="4434794"/>
            <a:ext cx="3061929" cy="2018541"/>
          </a:xfrm>
          <a:prstGeom prst="rect">
            <a:avLst/>
          </a:prstGeom>
        </p:spPr>
      </p:pic>
    </p:spTree>
    <p:extLst>
      <p:ext uri="{BB962C8B-B14F-4D97-AF65-F5344CB8AC3E}">
        <p14:creationId xmlns:p14="http://schemas.microsoft.com/office/powerpoint/2010/main" val="261467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1000"/>
                                        <p:tgtEl>
                                          <p:spTgt spid="7">
                                            <p:txEl>
                                              <p:pRg st="0" end="0"/>
                                            </p:txEl>
                                          </p:spTgt>
                                        </p:tgtEl>
                                      </p:cBhvr>
                                    </p:animEffect>
                                    <p:anim calcmode="lin" valueType="num">
                                      <p:cBhvr>
                                        <p:cTn id="3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B9399B-F14A-47B9-8C24-A3154E003B97}"/>
              </a:ext>
            </a:extLst>
          </p:cNvPr>
          <p:cNvSpPr txBox="1"/>
          <p:nvPr/>
        </p:nvSpPr>
        <p:spPr>
          <a:xfrm>
            <a:off x="2123728" y="404664"/>
            <a:ext cx="4577574" cy="830997"/>
          </a:xfrm>
          <a:prstGeom prst="rect">
            <a:avLst/>
          </a:prstGeom>
          <a:noFill/>
        </p:spPr>
        <p:txBody>
          <a:bodyPr wrap="square">
            <a:spAutoFit/>
          </a:bodyPr>
          <a:lstStyle/>
          <a:p>
            <a:r>
              <a:rPr lang="en-US" sz="4800" u="sng" dirty="0"/>
              <a:t>What is HTML?</a:t>
            </a:r>
            <a:endParaRPr lang="en-IN" sz="4800" u="sng" dirty="0"/>
          </a:p>
        </p:txBody>
      </p:sp>
      <p:pic>
        <p:nvPicPr>
          <p:cNvPr id="7" name="Picture 6">
            <a:extLst>
              <a:ext uri="{FF2B5EF4-FFF2-40B4-BE49-F238E27FC236}">
                <a16:creationId xmlns:a16="http://schemas.microsoft.com/office/drawing/2014/main" id="{1E45FABE-865F-4F94-B845-2353333A7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1671535"/>
            <a:ext cx="2553056" cy="4163006"/>
          </a:xfrm>
          <a:prstGeom prst="rect">
            <a:avLst/>
          </a:prstGeom>
        </p:spPr>
      </p:pic>
      <p:sp>
        <p:nvSpPr>
          <p:cNvPr id="9" name="TextBox 8">
            <a:extLst>
              <a:ext uri="{FF2B5EF4-FFF2-40B4-BE49-F238E27FC236}">
                <a16:creationId xmlns:a16="http://schemas.microsoft.com/office/drawing/2014/main" id="{7DC5D3DE-9692-47E3-8619-B51A93B6B0F3}"/>
              </a:ext>
            </a:extLst>
          </p:cNvPr>
          <p:cNvSpPr txBox="1"/>
          <p:nvPr/>
        </p:nvSpPr>
        <p:spPr>
          <a:xfrm>
            <a:off x="938824" y="1844824"/>
            <a:ext cx="4577574" cy="3816429"/>
          </a:xfrm>
          <a:prstGeom prst="rect">
            <a:avLst/>
          </a:prstGeom>
          <a:noFill/>
        </p:spPr>
        <p:txBody>
          <a:bodyPr wrap="square">
            <a:spAutoFit/>
          </a:bodyPr>
          <a:lstStyle/>
          <a:p>
            <a:pPr marL="285750" indent="-285750">
              <a:buFont typeface="Arial" panose="020B0604020202020204" pitchFamily="34" charset="0"/>
              <a:buChar char="•"/>
            </a:pPr>
            <a:r>
              <a:rPr lang="en-US" sz="2800" b="0" i="0" dirty="0">
                <a:effectLst/>
                <a:latin typeface="arial" panose="020B0604020202020204" pitchFamily="34" charset="0"/>
              </a:rPr>
              <a:t>the code that is used </a:t>
            </a:r>
            <a:r>
              <a:rPr lang="en-US" sz="2800" b="1" i="0" dirty="0">
                <a:effectLst/>
                <a:latin typeface="arial" panose="020B0604020202020204" pitchFamily="34" charset="0"/>
              </a:rPr>
              <a:t>to structure a web page and its content</a:t>
            </a:r>
            <a:r>
              <a:rPr lang="en-US" sz="1800" b="0" i="0" dirty="0">
                <a:effectLst/>
                <a:latin typeface="arial" panose="020B0604020202020204" pitchFamily="34" charset="0"/>
              </a:rPr>
              <a:t>.</a:t>
            </a:r>
          </a:p>
          <a:p>
            <a:endParaRPr lang="en-US" sz="1800" b="0" i="0" dirty="0">
              <a:effectLst/>
              <a:latin typeface="arial" panose="020B0604020202020204" pitchFamily="34" charset="0"/>
            </a:endParaRPr>
          </a:p>
          <a:p>
            <a:pPr marL="285750" indent="-285750">
              <a:buFont typeface="Arial" panose="020B0604020202020204" pitchFamily="34" charset="0"/>
              <a:buChar char="•"/>
            </a:pPr>
            <a:r>
              <a:rPr lang="en-US" sz="2800" b="0" i="0" dirty="0">
                <a:effectLst/>
                <a:latin typeface="arial" panose="020B0604020202020204" pitchFamily="34" charset="0"/>
              </a:rPr>
              <a:t> e.g. content could be structured within a set of paragraphs, a list of bulleted points, or using images and data tables</a:t>
            </a:r>
            <a:r>
              <a:rPr lang="en-US" sz="2800" b="0" i="0" dirty="0">
                <a:solidFill>
                  <a:srgbClr val="BDC1C6"/>
                </a:solidFill>
                <a:effectLst/>
                <a:latin typeface="arial" panose="020B0604020202020204" pitchFamily="34" charset="0"/>
              </a:rPr>
              <a:t>.</a:t>
            </a:r>
            <a:r>
              <a:rPr lang="en-US" sz="2800" b="0" i="0" dirty="0">
                <a:effectLst/>
                <a:latin typeface="arial" panose="020B0604020202020204" pitchFamily="34" charset="0"/>
              </a:rPr>
              <a:t> </a:t>
            </a:r>
            <a:endParaRPr lang="en-IN" sz="2800" dirty="0"/>
          </a:p>
        </p:txBody>
      </p:sp>
    </p:spTree>
    <p:extLst>
      <p:ext uri="{BB962C8B-B14F-4D97-AF65-F5344CB8AC3E}">
        <p14:creationId xmlns:p14="http://schemas.microsoft.com/office/powerpoint/2010/main" val="339223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fade">
                                      <p:cBhvr>
                                        <p:cTn id="25" dur="1000"/>
                                        <p:tgtEl>
                                          <p:spTgt spid="9">
                                            <p:txEl>
                                              <p:pRg st="2" end="2"/>
                                            </p:txEl>
                                          </p:spTgt>
                                        </p:tgtEl>
                                      </p:cBhvr>
                                    </p:animEffect>
                                    <p:anim calcmode="lin" valueType="num">
                                      <p:cBhvr>
                                        <p:cTn id="26"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E3F837-E74F-43F8-91D9-48AFFBB4D8DA}"/>
              </a:ext>
            </a:extLst>
          </p:cNvPr>
          <p:cNvSpPr txBox="1"/>
          <p:nvPr/>
        </p:nvSpPr>
        <p:spPr>
          <a:xfrm>
            <a:off x="1835696" y="729570"/>
            <a:ext cx="4577574" cy="830997"/>
          </a:xfrm>
          <a:prstGeom prst="rect">
            <a:avLst/>
          </a:prstGeom>
          <a:noFill/>
        </p:spPr>
        <p:txBody>
          <a:bodyPr wrap="square">
            <a:spAutoFit/>
          </a:bodyPr>
          <a:lstStyle/>
          <a:p>
            <a:r>
              <a:rPr lang="en-US" sz="4800" u="sng" dirty="0"/>
              <a:t>What is CSS?</a:t>
            </a:r>
            <a:endParaRPr lang="en-IN" sz="4800" u="sng" dirty="0"/>
          </a:p>
        </p:txBody>
      </p:sp>
      <p:pic>
        <p:nvPicPr>
          <p:cNvPr id="4" name="Picture 3">
            <a:extLst>
              <a:ext uri="{FF2B5EF4-FFF2-40B4-BE49-F238E27FC236}">
                <a16:creationId xmlns:a16="http://schemas.microsoft.com/office/drawing/2014/main" id="{7ECDF47C-7408-47FE-8772-2BD646216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1598781"/>
            <a:ext cx="2793460" cy="4538074"/>
          </a:xfrm>
          <a:prstGeom prst="rect">
            <a:avLst/>
          </a:prstGeom>
        </p:spPr>
      </p:pic>
      <p:sp>
        <p:nvSpPr>
          <p:cNvPr id="7" name="TextBox 6">
            <a:extLst>
              <a:ext uri="{FF2B5EF4-FFF2-40B4-BE49-F238E27FC236}">
                <a16:creationId xmlns:a16="http://schemas.microsoft.com/office/drawing/2014/main" id="{75402142-651E-446F-AE7B-A79360ECCB57}"/>
              </a:ext>
            </a:extLst>
          </p:cNvPr>
          <p:cNvSpPr txBox="1"/>
          <p:nvPr/>
        </p:nvSpPr>
        <p:spPr>
          <a:xfrm>
            <a:off x="755576" y="1844824"/>
            <a:ext cx="4032448" cy="4832092"/>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effectLst/>
                <a:latin typeface="arial" panose="020B0604020202020204" pitchFamily="34" charset="0"/>
              </a:rPr>
              <a:t>used </a:t>
            </a:r>
            <a:r>
              <a:rPr lang="en-US" sz="2800" b="1" i="0" dirty="0">
                <a:effectLst/>
                <a:latin typeface="arial" panose="020B0604020202020204" pitchFamily="34" charset="0"/>
              </a:rPr>
              <a:t>for defining the styles for web pages.</a:t>
            </a:r>
          </a:p>
          <a:p>
            <a:pPr marL="285750" indent="-285750">
              <a:buFont typeface="Arial" panose="020B0604020202020204" pitchFamily="34" charset="0"/>
              <a:buChar char="•"/>
            </a:pPr>
            <a:r>
              <a:rPr lang="en-US" sz="2800" b="0" i="0" dirty="0">
                <a:effectLst/>
                <a:latin typeface="arial" panose="020B0604020202020204" pitchFamily="34" charset="0"/>
              </a:rPr>
              <a:t>the look and formatting of a document.</a:t>
            </a:r>
          </a:p>
          <a:p>
            <a:pPr marL="285750" indent="-285750">
              <a:buFont typeface="Arial" panose="020B0604020202020204" pitchFamily="34" charset="0"/>
              <a:buChar char="•"/>
            </a:pPr>
            <a:r>
              <a:rPr lang="en-US" sz="2800" b="0" i="0" dirty="0">
                <a:effectLst/>
                <a:latin typeface="arial" panose="020B0604020202020204" pitchFamily="34" charset="0"/>
              </a:rPr>
              <a:t>generally used with HTML to change the style of web pages and user interfaces.</a:t>
            </a:r>
            <a:endParaRPr lang="en-IN" sz="2800" dirty="0"/>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4390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372387-6CF5-460B-8DA4-E978BAF33A13}"/>
              </a:ext>
            </a:extLst>
          </p:cNvPr>
          <p:cNvSpPr txBox="1"/>
          <p:nvPr/>
        </p:nvSpPr>
        <p:spPr>
          <a:xfrm>
            <a:off x="1763688" y="404664"/>
            <a:ext cx="5040560" cy="830997"/>
          </a:xfrm>
          <a:prstGeom prst="rect">
            <a:avLst/>
          </a:prstGeom>
          <a:noFill/>
        </p:spPr>
        <p:txBody>
          <a:bodyPr wrap="square">
            <a:spAutoFit/>
          </a:bodyPr>
          <a:lstStyle/>
          <a:p>
            <a:r>
              <a:rPr lang="en-US" sz="4800" u="sng" dirty="0"/>
              <a:t>What is JavaScript?</a:t>
            </a:r>
            <a:endParaRPr lang="en-IN" sz="4800" u="sng" dirty="0"/>
          </a:p>
        </p:txBody>
      </p:sp>
      <p:pic>
        <p:nvPicPr>
          <p:cNvPr id="5" name="Picture 4">
            <a:extLst>
              <a:ext uri="{FF2B5EF4-FFF2-40B4-BE49-F238E27FC236}">
                <a16:creationId xmlns:a16="http://schemas.microsoft.com/office/drawing/2014/main" id="{FF90846E-2717-489B-9B8A-8BCFF712A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4208" y="1548965"/>
            <a:ext cx="2632190" cy="4733610"/>
          </a:xfrm>
          <a:prstGeom prst="rect">
            <a:avLst/>
          </a:prstGeom>
        </p:spPr>
      </p:pic>
      <p:sp>
        <p:nvSpPr>
          <p:cNvPr id="7" name="TextBox 6">
            <a:extLst>
              <a:ext uri="{FF2B5EF4-FFF2-40B4-BE49-F238E27FC236}">
                <a16:creationId xmlns:a16="http://schemas.microsoft.com/office/drawing/2014/main" id="{5454E2C1-04FB-4247-873C-2B423A6E3689}"/>
              </a:ext>
            </a:extLst>
          </p:cNvPr>
          <p:cNvSpPr txBox="1"/>
          <p:nvPr/>
        </p:nvSpPr>
        <p:spPr>
          <a:xfrm>
            <a:off x="937602" y="1340768"/>
            <a:ext cx="4331121" cy="4524315"/>
          </a:xfrm>
          <a:prstGeom prst="rect">
            <a:avLst/>
          </a:prstGeom>
          <a:noFill/>
        </p:spPr>
        <p:txBody>
          <a:bodyPr wrap="square">
            <a:spAutoFit/>
          </a:bodyPr>
          <a:lstStyle/>
          <a:p>
            <a:pPr marL="457200" indent="-457200" algn="just">
              <a:buFont typeface="Arial" panose="020B0604020202020204" pitchFamily="34" charset="0"/>
              <a:buChar char="•"/>
            </a:pPr>
            <a:r>
              <a:rPr lang="en-US" sz="3200" b="0" i="0" dirty="0">
                <a:effectLst/>
                <a:latin typeface="arial" panose="020B0604020202020204" pitchFamily="34" charset="0"/>
              </a:rPr>
              <a:t>is a text-based programming language used both on the client-side and server-side.</a:t>
            </a:r>
          </a:p>
          <a:p>
            <a:pPr algn="just"/>
            <a:endParaRPr lang="en-US" sz="3200" b="0" i="0" dirty="0">
              <a:effectLst/>
              <a:latin typeface="arial" panose="020B0604020202020204" pitchFamily="34" charset="0"/>
            </a:endParaRPr>
          </a:p>
          <a:p>
            <a:pPr marL="457200" indent="-457200" algn="just">
              <a:buFont typeface="Arial" panose="020B0604020202020204" pitchFamily="34" charset="0"/>
              <a:buChar char="•"/>
            </a:pPr>
            <a:r>
              <a:rPr lang="en-US" sz="3200" b="0" i="0" dirty="0">
                <a:effectLst/>
                <a:latin typeface="arial" panose="020B0604020202020204" pitchFamily="34" charset="0"/>
              </a:rPr>
              <a:t>gives web pages interactive elements that engage a user.</a:t>
            </a:r>
            <a:endParaRPr lang="en-IN" sz="3200" dirty="0"/>
          </a:p>
        </p:txBody>
      </p:sp>
    </p:spTree>
    <p:extLst>
      <p:ext uri="{BB962C8B-B14F-4D97-AF65-F5344CB8AC3E}">
        <p14:creationId xmlns:p14="http://schemas.microsoft.com/office/powerpoint/2010/main" val="238686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1000"/>
                                        <p:tgtEl>
                                          <p:spTgt spid="7">
                                            <p:txEl>
                                              <p:pRg st="0" end="0"/>
                                            </p:txEl>
                                          </p:spTgt>
                                        </p:tgtEl>
                                      </p:cBhvr>
                                    </p:animEffect>
                                    <p:anim calcmode="lin" valueType="num">
                                      <p:cBhvr>
                                        <p:cTn id="1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000"/>
                                        <p:tgtEl>
                                          <p:spTgt spid="7">
                                            <p:txEl>
                                              <p:pRg st="2" end="2"/>
                                            </p:txEl>
                                          </p:spTgt>
                                        </p:tgtEl>
                                      </p:cBhvr>
                                    </p:animEffect>
                                    <p:anim calcmode="lin" valueType="num">
                                      <p:cBhvr>
                                        <p:cTn id="26"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0F9CD6-7C33-4448-AD52-CAF17B36FFDE}"/>
              </a:ext>
            </a:extLst>
          </p:cNvPr>
          <p:cNvSpPr txBox="1"/>
          <p:nvPr/>
        </p:nvSpPr>
        <p:spPr>
          <a:xfrm>
            <a:off x="1187624" y="503496"/>
            <a:ext cx="7812360" cy="830997"/>
          </a:xfrm>
          <a:prstGeom prst="rect">
            <a:avLst/>
          </a:prstGeom>
          <a:noFill/>
        </p:spPr>
        <p:txBody>
          <a:bodyPr wrap="square">
            <a:spAutoFit/>
          </a:bodyPr>
          <a:lstStyle/>
          <a:p>
            <a:r>
              <a:rPr lang="en-US" sz="4800" dirty="0"/>
              <a:t>A little bit about Django ….</a:t>
            </a:r>
            <a:endParaRPr lang="en-IN" sz="4800" dirty="0"/>
          </a:p>
        </p:txBody>
      </p:sp>
      <p:pic>
        <p:nvPicPr>
          <p:cNvPr id="6" name="Picture 5">
            <a:extLst>
              <a:ext uri="{FF2B5EF4-FFF2-40B4-BE49-F238E27FC236}">
                <a16:creationId xmlns:a16="http://schemas.microsoft.com/office/drawing/2014/main" id="{263E03C1-0A07-4669-B0BE-6F4A268E1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617426"/>
            <a:ext cx="3842508" cy="4763902"/>
          </a:xfrm>
          <a:prstGeom prst="rect">
            <a:avLst/>
          </a:prstGeom>
        </p:spPr>
      </p:pic>
      <p:sp>
        <p:nvSpPr>
          <p:cNvPr id="8" name="TextBox 7">
            <a:extLst>
              <a:ext uri="{FF2B5EF4-FFF2-40B4-BE49-F238E27FC236}">
                <a16:creationId xmlns:a16="http://schemas.microsoft.com/office/drawing/2014/main" id="{8FDCAE75-F57B-41B4-B60E-4EE23858CAA3}"/>
              </a:ext>
            </a:extLst>
          </p:cNvPr>
          <p:cNvSpPr txBox="1"/>
          <p:nvPr/>
        </p:nvSpPr>
        <p:spPr>
          <a:xfrm>
            <a:off x="833140" y="1641505"/>
            <a:ext cx="3954884" cy="3600986"/>
          </a:xfrm>
          <a:prstGeom prst="rect">
            <a:avLst/>
          </a:prstGeom>
          <a:noFill/>
        </p:spPr>
        <p:txBody>
          <a:bodyPr wrap="square">
            <a:spAutoFit/>
          </a:bodyPr>
          <a:lstStyle/>
          <a:p>
            <a:pPr marL="457200" indent="-457200" algn="just">
              <a:buFont typeface="Arial" panose="020B0604020202020204" pitchFamily="34" charset="0"/>
              <a:buChar char="•"/>
            </a:pPr>
            <a:r>
              <a:rPr lang="en-US" sz="2800" dirty="0"/>
              <a:t>Python-based free and open-source web framework.</a:t>
            </a:r>
          </a:p>
          <a:p>
            <a:pPr algn="just"/>
            <a:endParaRPr lang="en-US" sz="2800" dirty="0"/>
          </a:p>
          <a:p>
            <a:pPr marL="457200" indent="-457200" algn="just">
              <a:buFont typeface="Arial" panose="020B0604020202020204" pitchFamily="34" charset="0"/>
              <a:buChar char="•"/>
            </a:pPr>
            <a:r>
              <a:rPr lang="en-US" sz="2800" dirty="0"/>
              <a:t>follows the model–template–views architectural pattern.</a:t>
            </a:r>
          </a:p>
          <a:p>
            <a:pPr marL="457200" indent="-457200" algn="just">
              <a:buFont typeface="Arial" panose="020B0604020202020204" pitchFamily="34" charset="0"/>
              <a:buChar char="•"/>
            </a:pPr>
            <a:endParaRPr lang="en-IN" sz="3200" dirty="0"/>
          </a:p>
        </p:txBody>
      </p:sp>
    </p:spTree>
    <p:extLst>
      <p:ext uri="{BB962C8B-B14F-4D97-AF65-F5344CB8AC3E}">
        <p14:creationId xmlns:p14="http://schemas.microsoft.com/office/powerpoint/2010/main" val="191019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95E4DF-2A0B-4B50-8AC4-66EC920C0EDE}"/>
              </a:ext>
            </a:extLst>
          </p:cNvPr>
          <p:cNvSpPr txBox="1"/>
          <p:nvPr/>
        </p:nvSpPr>
        <p:spPr>
          <a:xfrm>
            <a:off x="1259632" y="620688"/>
            <a:ext cx="2952328" cy="646331"/>
          </a:xfrm>
          <a:prstGeom prst="rect">
            <a:avLst/>
          </a:prstGeom>
          <a:noFill/>
        </p:spPr>
        <p:txBody>
          <a:bodyPr wrap="square" rtlCol="0">
            <a:spAutoFit/>
          </a:bodyPr>
          <a:lstStyle/>
          <a:p>
            <a:r>
              <a:rPr lang="en-US" sz="3600" dirty="0"/>
              <a:t>Continue…</a:t>
            </a:r>
            <a:endParaRPr lang="en-IN" sz="3600" dirty="0"/>
          </a:p>
        </p:txBody>
      </p:sp>
      <p:sp>
        <p:nvSpPr>
          <p:cNvPr id="4" name="TextBox 3">
            <a:extLst>
              <a:ext uri="{FF2B5EF4-FFF2-40B4-BE49-F238E27FC236}">
                <a16:creationId xmlns:a16="http://schemas.microsoft.com/office/drawing/2014/main" id="{01C828C7-46A4-4C8D-B878-F4F910779B03}"/>
              </a:ext>
            </a:extLst>
          </p:cNvPr>
          <p:cNvSpPr txBox="1"/>
          <p:nvPr/>
        </p:nvSpPr>
        <p:spPr>
          <a:xfrm>
            <a:off x="1224981" y="1700808"/>
            <a:ext cx="4577574" cy="3970318"/>
          </a:xfrm>
          <a:prstGeom prst="rect">
            <a:avLst/>
          </a:prstGeom>
          <a:noFill/>
        </p:spPr>
        <p:txBody>
          <a:bodyPr wrap="square">
            <a:spAutoFit/>
          </a:bodyPr>
          <a:lstStyle/>
          <a:p>
            <a:pPr marL="285750" indent="-285750">
              <a:buFont typeface="Arial" panose="020B0604020202020204" pitchFamily="34" charset="0"/>
              <a:buChar char="•"/>
            </a:pPr>
            <a:r>
              <a:rPr lang="en-US" sz="2800" dirty="0"/>
              <a:t>Django is a collection of Python libs allowing you to quickly and efficiently create a quality Web application.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is suitable for </a:t>
            </a:r>
            <a:r>
              <a:rPr lang="en-US" sz="2800" b="1" dirty="0"/>
              <a:t>both frontend and backend</a:t>
            </a:r>
            <a:endParaRPr lang="en-US" sz="2800" dirty="0"/>
          </a:p>
          <a:p>
            <a:pPr marL="285750" indent="-285750">
              <a:buFont typeface="Arial" panose="020B0604020202020204" pitchFamily="34" charset="0"/>
              <a:buChar char="•"/>
            </a:pPr>
            <a:endParaRPr lang="en-IN" sz="2800" dirty="0"/>
          </a:p>
        </p:txBody>
      </p:sp>
      <p:pic>
        <p:nvPicPr>
          <p:cNvPr id="8" name="Picture 7">
            <a:extLst>
              <a:ext uri="{FF2B5EF4-FFF2-40B4-BE49-F238E27FC236}">
                <a16:creationId xmlns:a16="http://schemas.microsoft.com/office/drawing/2014/main" id="{009E673D-B09B-48AA-993E-759C29ABE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1484784"/>
            <a:ext cx="2857500" cy="3295650"/>
          </a:xfrm>
          <a:prstGeom prst="rect">
            <a:avLst/>
          </a:prstGeom>
        </p:spPr>
      </p:pic>
    </p:spTree>
    <p:extLst>
      <p:ext uri="{BB962C8B-B14F-4D97-AF65-F5344CB8AC3E}">
        <p14:creationId xmlns:p14="http://schemas.microsoft.com/office/powerpoint/2010/main" val="246464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DE5BA5-0006-4769-8025-88CAD7EE7D75}"/>
              </a:ext>
            </a:extLst>
          </p:cNvPr>
          <p:cNvSpPr txBox="1"/>
          <p:nvPr/>
        </p:nvSpPr>
        <p:spPr>
          <a:xfrm>
            <a:off x="1259632" y="188640"/>
            <a:ext cx="7416824" cy="830997"/>
          </a:xfrm>
          <a:prstGeom prst="rect">
            <a:avLst/>
          </a:prstGeom>
          <a:noFill/>
        </p:spPr>
        <p:txBody>
          <a:bodyPr wrap="square">
            <a:spAutoFit/>
          </a:bodyPr>
          <a:lstStyle/>
          <a:p>
            <a:r>
              <a:rPr lang="en-US" sz="4800" dirty="0"/>
              <a:t>Different libraries we used</a:t>
            </a:r>
            <a:endParaRPr lang="en-IN" sz="4800" dirty="0"/>
          </a:p>
        </p:txBody>
      </p:sp>
      <p:sp>
        <p:nvSpPr>
          <p:cNvPr id="5" name="TextBox 4">
            <a:extLst>
              <a:ext uri="{FF2B5EF4-FFF2-40B4-BE49-F238E27FC236}">
                <a16:creationId xmlns:a16="http://schemas.microsoft.com/office/drawing/2014/main" id="{3F5953E3-6C32-44EA-BC74-BD1529BD1F96}"/>
              </a:ext>
            </a:extLst>
          </p:cNvPr>
          <p:cNvSpPr txBox="1"/>
          <p:nvPr/>
        </p:nvSpPr>
        <p:spPr>
          <a:xfrm>
            <a:off x="1157996" y="2348880"/>
            <a:ext cx="6696744" cy="5262979"/>
          </a:xfrm>
          <a:prstGeom prst="rect">
            <a:avLst/>
          </a:prstGeom>
          <a:noFill/>
        </p:spPr>
        <p:txBody>
          <a:bodyPr wrap="square">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useful as a stand-alone invocation script to tesseract.</a:t>
            </a:r>
          </a:p>
          <a:p>
            <a:pPr marL="457200" indent="-457200">
              <a:buFont typeface="Arial" panose="020B0604020202020204" pitchFamily="34" charset="0"/>
              <a:buChar char="•"/>
            </a:pPr>
            <a:r>
              <a:rPr lang="en-US" sz="2800" dirty="0"/>
              <a:t>read all image types supported by the Pillow libraries, including jpeg, </a:t>
            </a:r>
            <a:r>
              <a:rPr lang="en-US" sz="2800" dirty="0" err="1"/>
              <a:t>png</a:t>
            </a:r>
            <a:r>
              <a:rPr lang="en-US" sz="2800" dirty="0"/>
              <a:t>, gif, bmp, tiff, and others.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IN" sz="2800" dirty="0"/>
          </a:p>
        </p:txBody>
      </p:sp>
      <p:pic>
        <p:nvPicPr>
          <p:cNvPr id="7" name="Picture 6">
            <a:extLst>
              <a:ext uri="{FF2B5EF4-FFF2-40B4-BE49-F238E27FC236}">
                <a16:creationId xmlns:a16="http://schemas.microsoft.com/office/drawing/2014/main" id="{347784C4-47CA-44E0-AD1D-7A39EF1175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5976" y="1269819"/>
            <a:ext cx="4150699" cy="2831544"/>
          </a:xfrm>
          <a:prstGeom prst="rect">
            <a:avLst/>
          </a:prstGeom>
        </p:spPr>
      </p:pic>
      <p:sp>
        <p:nvSpPr>
          <p:cNvPr id="10" name="TextBox 9">
            <a:extLst>
              <a:ext uri="{FF2B5EF4-FFF2-40B4-BE49-F238E27FC236}">
                <a16:creationId xmlns:a16="http://schemas.microsoft.com/office/drawing/2014/main" id="{6C9A47F4-4ABB-4971-A60B-94DC27C7D2B0}"/>
              </a:ext>
            </a:extLst>
          </p:cNvPr>
          <p:cNvSpPr txBox="1"/>
          <p:nvPr/>
        </p:nvSpPr>
        <p:spPr>
          <a:xfrm>
            <a:off x="1183825" y="1197039"/>
            <a:ext cx="2937482" cy="2893100"/>
          </a:xfrm>
          <a:prstGeom prst="rect">
            <a:avLst/>
          </a:prstGeom>
          <a:noFill/>
        </p:spPr>
        <p:txBody>
          <a:bodyPr wrap="square" rtlCol="0">
            <a:spAutoFit/>
          </a:bodyPr>
          <a:lstStyle/>
          <a:p>
            <a:r>
              <a:rPr lang="en-US" sz="4400" dirty="0" err="1"/>
              <a:t>Pytesseract</a:t>
            </a:r>
            <a:endParaRPr lang="en-US" sz="4400" dirty="0"/>
          </a:p>
          <a:p>
            <a:endParaRPr lang="en-US" dirty="0"/>
          </a:p>
          <a:p>
            <a:endParaRPr lang="en-US" sz="1800" dirty="0"/>
          </a:p>
          <a:p>
            <a:pPr marL="285750" indent="-285750">
              <a:buFont typeface="Arial" panose="020B0604020202020204" pitchFamily="34" charset="0"/>
              <a:buChar char="•"/>
            </a:pPr>
            <a:r>
              <a:rPr lang="en-US" sz="2800" dirty="0"/>
              <a:t> is </a:t>
            </a:r>
            <a:r>
              <a:rPr lang="en-US" sz="2800" b="1" dirty="0"/>
              <a:t>a wrapper for Tesseract-OCR Engine</a:t>
            </a:r>
            <a:r>
              <a:rPr lang="en-US" sz="2800" dirty="0"/>
              <a:t>. </a:t>
            </a:r>
          </a:p>
          <a:p>
            <a:endParaRPr lang="en-IN" dirty="0"/>
          </a:p>
        </p:txBody>
      </p:sp>
    </p:spTree>
    <p:extLst>
      <p:ext uri="{BB962C8B-B14F-4D97-AF65-F5344CB8AC3E}">
        <p14:creationId xmlns:p14="http://schemas.microsoft.com/office/powerpoint/2010/main" val="25318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anim calcmode="lin" valueType="num">
                                      <p:cBhvr>
                                        <p:cTn id="1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fade">
                                      <p:cBhvr>
                                        <p:cTn id="25" dur="1000"/>
                                        <p:tgtEl>
                                          <p:spTgt spid="10">
                                            <p:txEl>
                                              <p:pRg st="3" end="3"/>
                                            </p:txEl>
                                          </p:spTgt>
                                        </p:tgtEl>
                                      </p:cBhvr>
                                    </p:animEffect>
                                    <p:anim calcmode="lin" valueType="num">
                                      <p:cBhvr>
                                        <p:cTn id="26"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1000"/>
                                        <p:tgtEl>
                                          <p:spTgt spid="5">
                                            <p:txEl>
                                              <p:pRg st="4" end="4"/>
                                            </p:txEl>
                                          </p:spTgt>
                                        </p:tgtEl>
                                      </p:cBhvr>
                                    </p:animEffect>
                                    <p:anim calcmode="lin" valueType="num">
                                      <p:cBhvr>
                                        <p:cTn id="3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1000"/>
                                        <p:tgtEl>
                                          <p:spTgt spid="5">
                                            <p:txEl>
                                              <p:pRg st="5" end="5"/>
                                            </p:txEl>
                                          </p:spTgt>
                                        </p:tgtEl>
                                      </p:cBhvr>
                                    </p:animEffect>
                                    <p:anim calcmode="lin" valueType="num">
                                      <p:cBhvr>
                                        <p:cTn id="4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346</TotalTime>
  <Words>580</Words>
  <Application>Microsoft Office PowerPoint</Application>
  <PresentationFormat>On-screen Show (4:3)</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vt:lpstr>
      <vt:lpstr>Calibri</vt:lpstr>
      <vt:lpstr>Tw Cen MT</vt:lpstr>
      <vt:lpstr>Circuit</vt:lpstr>
      <vt:lpstr>Image Converter  (To text, speech format)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Converter  (To text, speech format)</dc:title>
  <dc:creator>Syed Mustafa</dc:creator>
  <cp:lastModifiedBy>hafizobaidullah2000@gmail.com</cp:lastModifiedBy>
  <cp:revision>28</cp:revision>
  <dcterms:created xsi:type="dcterms:W3CDTF">2022-01-02T17:05:59Z</dcterms:created>
  <dcterms:modified xsi:type="dcterms:W3CDTF">2022-01-05T07:53:02Z</dcterms:modified>
</cp:coreProperties>
</file>