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D5BD-A771-46CB-9FE3-C8BCCDF46E1B}" type="datetimeFigureOut">
              <a:rPr lang="en-US" smtClean="0"/>
              <a:t>27/04/2025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D722-C797-4EB3-9982-F827770C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4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D5BD-A771-46CB-9FE3-C8BCCDF46E1B}" type="datetimeFigureOut">
              <a:rPr lang="en-US" smtClean="0"/>
              <a:t>27/04/2025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D722-C797-4EB3-9982-F827770C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5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D5BD-A771-46CB-9FE3-C8BCCDF46E1B}" type="datetimeFigureOut">
              <a:rPr lang="en-US" smtClean="0"/>
              <a:t>27/04/2025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D722-C797-4EB3-9982-F827770C201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906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D5BD-A771-46CB-9FE3-C8BCCDF46E1B}" type="datetimeFigureOut">
              <a:rPr lang="en-US" smtClean="0"/>
              <a:t>27/04/2025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D722-C797-4EB3-9982-F827770C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90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D5BD-A771-46CB-9FE3-C8BCCDF46E1B}" type="datetimeFigureOut">
              <a:rPr lang="en-US" smtClean="0"/>
              <a:t>27/04/2025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D722-C797-4EB3-9982-F827770C201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352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D5BD-A771-46CB-9FE3-C8BCCDF46E1B}" type="datetimeFigureOut">
              <a:rPr lang="en-US" smtClean="0"/>
              <a:t>27/04/2025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D722-C797-4EB3-9982-F827770C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2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D5BD-A771-46CB-9FE3-C8BCCDF46E1B}" type="datetimeFigureOut">
              <a:rPr lang="en-US" smtClean="0"/>
              <a:t>27/04/2025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D722-C797-4EB3-9982-F827770C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66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D5BD-A771-46CB-9FE3-C8BCCDF46E1B}" type="datetimeFigureOut">
              <a:rPr lang="en-US" smtClean="0"/>
              <a:t>27/04/2025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D722-C797-4EB3-9982-F827770C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5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D5BD-A771-46CB-9FE3-C8BCCDF46E1B}" type="datetimeFigureOut">
              <a:rPr lang="en-US" smtClean="0"/>
              <a:t>27/04/2025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D722-C797-4EB3-9982-F827770C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5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D5BD-A771-46CB-9FE3-C8BCCDF46E1B}" type="datetimeFigureOut">
              <a:rPr lang="en-US" smtClean="0"/>
              <a:t>27/04/2025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D722-C797-4EB3-9982-F827770C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7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D5BD-A771-46CB-9FE3-C8BCCDF46E1B}" type="datetimeFigureOut">
              <a:rPr lang="en-US" smtClean="0"/>
              <a:t>27/04/2025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D722-C797-4EB3-9982-F827770C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0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D5BD-A771-46CB-9FE3-C8BCCDF46E1B}" type="datetimeFigureOut">
              <a:rPr lang="en-US" smtClean="0"/>
              <a:t>27/04/2025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D722-C797-4EB3-9982-F827770C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6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D5BD-A771-46CB-9FE3-C8BCCDF46E1B}" type="datetimeFigureOut">
              <a:rPr lang="en-US" smtClean="0"/>
              <a:t>27/04/2025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D722-C797-4EB3-9982-F827770C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8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D5BD-A771-46CB-9FE3-C8BCCDF46E1B}" type="datetimeFigureOut">
              <a:rPr lang="en-US" smtClean="0"/>
              <a:t>27/04/2025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D722-C797-4EB3-9982-F827770C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3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D5BD-A771-46CB-9FE3-C8BCCDF46E1B}" type="datetimeFigureOut">
              <a:rPr lang="en-US" smtClean="0"/>
              <a:t>27/04/2025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D722-C797-4EB3-9982-F827770C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2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D5BD-A771-46CB-9FE3-C8BCCDF46E1B}" type="datetimeFigureOut">
              <a:rPr lang="en-US" smtClean="0"/>
              <a:t>27/04/2025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7D722-C797-4EB3-9982-F827770C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5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D5BD-A771-46CB-9FE3-C8BCCDF46E1B}" type="datetimeFigureOut">
              <a:rPr lang="en-US" smtClean="0"/>
              <a:t>27/04/2025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D47D722-C797-4EB3-9982-F827770C2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0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73F80-5606-4877-A1D5-40F5985AB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Nutritional Analysis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17226-77D5-4F94-B456-9131435B85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 AND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4112712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6AA0E-575F-4DEA-B30F-305F4E3D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99247"/>
            <a:ext cx="8596668" cy="534211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Calories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Chicken &amp; Fish had the highest average calories (552.96).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calorie gap across categories (170.56 to 552.96).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portion control for Chicken &amp; Fish meals (e.g., half portions or lighter versions).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low-calorie menu options in every category to give customers easy alternatives.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“under 400-calorie” meals for calorie-conscious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00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74183-204A-4DCB-B679-D38AB6646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72353"/>
            <a:ext cx="8596668" cy="536900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Carbohydrates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Smoothies &amp; Shakes had the highest average carbohydrates (90.43g).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&amp; Tea had the highest sum of carbohydrates (4230g).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and adjust recipes for Smoothies &amp; Coffee Drinks — offer low-carb versions with less syrup, sugar, or fruit concentrate.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“low-carb” or “keto-friendly” options (e.g., green salads, grilled meats without sauces).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Educate customers about hidden carbs in drinks with clear labeling.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6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5AF93-A0BF-437E-BC7C-A68CEF782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2377"/>
            <a:ext cx="8596668" cy="562898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Saturated Fat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&amp; Tea category had the highest total saturated fat (467.50g).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 high-fat ingredients in Coffee &amp; Tea items, like offering plant-based milk (almond, oat, soy) instead of full cream.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use of whipped cream, full-fat dairy, and heavy syrups in beverages.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“low-saturated fat” badges next to menu items that qualify.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346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C4BA4-D101-4006-A6D3-22748FEA1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18565"/>
            <a:ext cx="8596668" cy="542279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Cholesterol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Breakfast category had extremely high cholesterol (Avg 152.86), 27,414.29% higher than Beverages.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Cholesterol items made up 61.39% of total cholesterol.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Revise breakfast menu to offer low-cholesterol options: egg whites instead of whole eggs, lean turkey sausage instead of pork.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label “heart-healthy” breakfasts for customers needing cholesterol-conscious choices.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high-cholesterol ingredients (e.g., organ meats, cheese) in breakfast items.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74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9AA79-C827-4F5C-B5AA-0E0CD819E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81319"/>
            <a:ext cx="8596668" cy="536004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Sugar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Sugar per 100 Calories was highest for items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McWrap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Chicken Sweet Chili (Grilled Chicken)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(3.16).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Reformulate sauces and dressings with reduced sugar content, especially in wraps and sandwiches.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sugar-free or no-added-sugar options for sauces and beverage syrups.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“Low Sugar” filter in digital ordering apps so customers can easily choose lower-sugar options.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2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1D058-E597-437B-9A84-41579557D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1671"/>
            <a:ext cx="8596668" cy="544969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Daily Value Counts (High_DV_Count)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Breakfast with Hotcakes items tied for highest High_DV_Count (4).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and adjust menu items that trigger multiple high daily values (e.g., sodium, fat, cholesterol) to avoid overload.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"Balanced Meal" section with items that stay below 20% DV for all key nutrients.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 customers (with icons) when a single meal meets or exceeds 50% of recommended daily intake for multiple nutrients.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32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34</TotalTime>
  <Words>485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Nutritional Analysis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Nutritional Analysis Report</dc:title>
  <dc:creator>victor obinna</dc:creator>
  <cp:lastModifiedBy>victor obinna</cp:lastModifiedBy>
  <cp:revision>2</cp:revision>
  <dcterms:created xsi:type="dcterms:W3CDTF">2025-04-27T10:40:54Z</dcterms:created>
  <dcterms:modified xsi:type="dcterms:W3CDTF">2025-04-27T11:15:23Z</dcterms:modified>
</cp:coreProperties>
</file>