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B58B97-1EE9-4DEB-BB3D-543FA1D36D6F}" type="datetimeFigureOut">
              <a:rPr lang="en-US" smtClean="0"/>
              <a:t>27/04/2025</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2594402-DDE9-466F-83AD-8F2DF831A7FF}" type="slidenum">
              <a:rPr lang="en-US" smtClean="0"/>
              <a:t>‹#›</a:t>
            </a:fld>
            <a:endParaRPr lang="en-US"/>
          </a:p>
        </p:txBody>
      </p:sp>
    </p:spTree>
    <p:extLst>
      <p:ext uri="{BB962C8B-B14F-4D97-AF65-F5344CB8AC3E}">
        <p14:creationId xmlns:p14="http://schemas.microsoft.com/office/powerpoint/2010/main" val="318896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B58B97-1EE9-4DEB-BB3D-543FA1D36D6F}" type="datetimeFigureOut">
              <a:rPr lang="en-US" smtClean="0"/>
              <a:t>27/04/2025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2594402-DDE9-466F-83AD-8F2DF831A7FF}" type="slidenum">
              <a:rPr lang="en-US" smtClean="0"/>
              <a:t>‹#›</a:t>
            </a:fld>
            <a:endParaRPr lang="en-US"/>
          </a:p>
        </p:txBody>
      </p:sp>
    </p:spTree>
    <p:extLst>
      <p:ext uri="{BB962C8B-B14F-4D97-AF65-F5344CB8AC3E}">
        <p14:creationId xmlns:p14="http://schemas.microsoft.com/office/powerpoint/2010/main" val="2472479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B58B97-1EE9-4DEB-BB3D-543FA1D36D6F}" type="datetimeFigureOut">
              <a:rPr lang="en-US" smtClean="0"/>
              <a:t>27/04/2025</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2594402-DDE9-466F-83AD-8F2DF831A7FF}"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324490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1B58B97-1EE9-4DEB-BB3D-543FA1D36D6F}" type="datetimeFigureOut">
              <a:rPr lang="en-US" smtClean="0"/>
              <a:t>27/04/2025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594402-DDE9-466F-83AD-8F2DF831A7FF}" type="slidenum">
              <a:rPr lang="en-US" smtClean="0"/>
              <a:t>‹#›</a:t>
            </a:fld>
            <a:endParaRPr lang="en-US"/>
          </a:p>
        </p:txBody>
      </p:sp>
    </p:spTree>
    <p:extLst>
      <p:ext uri="{BB962C8B-B14F-4D97-AF65-F5344CB8AC3E}">
        <p14:creationId xmlns:p14="http://schemas.microsoft.com/office/powerpoint/2010/main" val="415370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1B58B97-1EE9-4DEB-BB3D-543FA1D36D6F}" type="datetimeFigureOut">
              <a:rPr lang="en-US" smtClean="0"/>
              <a:t>27/04/2025</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594402-DDE9-466F-83AD-8F2DF831A7FF}"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04846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1B58B97-1EE9-4DEB-BB3D-543FA1D36D6F}" type="datetimeFigureOut">
              <a:rPr lang="en-US" smtClean="0"/>
              <a:t>27/04/2025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594402-DDE9-466F-83AD-8F2DF831A7FF}" type="slidenum">
              <a:rPr lang="en-US" smtClean="0"/>
              <a:t>‹#›</a:t>
            </a:fld>
            <a:endParaRPr lang="en-US"/>
          </a:p>
        </p:txBody>
      </p:sp>
    </p:spTree>
    <p:extLst>
      <p:ext uri="{BB962C8B-B14F-4D97-AF65-F5344CB8AC3E}">
        <p14:creationId xmlns:p14="http://schemas.microsoft.com/office/powerpoint/2010/main" val="37621788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B58B97-1EE9-4DEB-BB3D-543FA1D36D6F}" type="datetimeFigureOut">
              <a:rPr lang="en-US" smtClean="0"/>
              <a:t>27/04/2025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2594402-DDE9-466F-83AD-8F2DF831A7FF}" type="slidenum">
              <a:rPr lang="en-US" smtClean="0"/>
              <a:t>‹#›</a:t>
            </a:fld>
            <a:endParaRPr lang="en-US"/>
          </a:p>
        </p:txBody>
      </p:sp>
    </p:spTree>
    <p:extLst>
      <p:ext uri="{BB962C8B-B14F-4D97-AF65-F5344CB8AC3E}">
        <p14:creationId xmlns:p14="http://schemas.microsoft.com/office/powerpoint/2010/main" val="24025401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B58B97-1EE9-4DEB-BB3D-543FA1D36D6F}" type="datetimeFigureOut">
              <a:rPr lang="en-US" smtClean="0"/>
              <a:t>27/04/2025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2594402-DDE9-466F-83AD-8F2DF831A7FF}" type="slidenum">
              <a:rPr lang="en-US" smtClean="0"/>
              <a:t>‹#›</a:t>
            </a:fld>
            <a:endParaRPr lang="en-US"/>
          </a:p>
        </p:txBody>
      </p:sp>
    </p:spTree>
    <p:extLst>
      <p:ext uri="{BB962C8B-B14F-4D97-AF65-F5344CB8AC3E}">
        <p14:creationId xmlns:p14="http://schemas.microsoft.com/office/powerpoint/2010/main" val="348266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B58B97-1EE9-4DEB-BB3D-543FA1D36D6F}" type="datetimeFigureOut">
              <a:rPr lang="en-US" smtClean="0"/>
              <a:t>27/04/2025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2594402-DDE9-466F-83AD-8F2DF831A7FF}" type="slidenum">
              <a:rPr lang="en-US" smtClean="0"/>
              <a:t>‹#›</a:t>
            </a:fld>
            <a:endParaRPr lang="en-US"/>
          </a:p>
        </p:txBody>
      </p:sp>
    </p:spTree>
    <p:extLst>
      <p:ext uri="{BB962C8B-B14F-4D97-AF65-F5344CB8AC3E}">
        <p14:creationId xmlns:p14="http://schemas.microsoft.com/office/powerpoint/2010/main" val="1568167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B58B97-1EE9-4DEB-BB3D-543FA1D36D6F}" type="datetimeFigureOut">
              <a:rPr lang="en-US" smtClean="0"/>
              <a:t>27/04/2025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2594402-DDE9-466F-83AD-8F2DF831A7FF}" type="slidenum">
              <a:rPr lang="en-US" smtClean="0"/>
              <a:t>‹#›</a:t>
            </a:fld>
            <a:endParaRPr lang="en-US"/>
          </a:p>
        </p:txBody>
      </p:sp>
    </p:spTree>
    <p:extLst>
      <p:ext uri="{BB962C8B-B14F-4D97-AF65-F5344CB8AC3E}">
        <p14:creationId xmlns:p14="http://schemas.microsoft.com/office/powerpoint/2010/main" val="3185964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B58B97-1EE9-4DEB-BB3D-543FA1D36D6F}" type="datetimeFigureOut">
              <a:rPr lang="en-US" smtClean="0"/>
              <a:t>27/04/2025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2594402-DDE9-466F-83AD-8F2DF831A7FF}" type="slidenum">
              <a:rPr lang="en-US" smtClean="0"/>
              <a:t>‹#›</a:t>
            </a:fld>
            <a:endParaRPr lang="en-US"/>
          </a:p>
        </p:txBody>
      </p:sp>
    </p:spTree>
    <p:extLst>
      <p:ext uri="{BB962C8B-B14F-4D97-AF65-F5344CB8AC3E}">
        <p14:creationId xmlns:p14="http://schemas.microsoft.com/office/powerpoint/2010/main" val="4091142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B58B97-1EE9-4DEB-BB3D-543FA1D36D6F}" type="datetimeFigureOut">
              <a:rPr lang="en-US" smtClean="0"/>
              <a:t>27/04/2025</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2594402-DDE9-466F-83AD-8F2DF831A7FF}" type="slidenum">
              <a:rPr lang="en-US" smtClean="0"/>
              <a:t>‹#›</a:t>
            </a:fld>
            <a:endParaRPr lang="en-US"/>
          </a:p>
        </p:txBody>
      </p:sp>
    </p:spTree>
    <p:extLst>
      <p:ext uri="{BB962C8B-B14F-4D97-AF65-F5344CB8AC3E}">
        <p14:creationId xmlns:p14="http://schemas.microsoft.com/office/powerpoint/2010/main" val="1041271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B58B97-1EE9-4DEB-BB3D-543FA1D36D6F}" type="datetimeFigureOut">
              <a:rPr lang="en-US" smtClean="0"/>
              <a:t>27/04/2025</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2594402-DDE9-466F-83AD-8F2DF831A7FF}" type="slidenum">
              <a:rPr lang="en-US" smtClean="0"/>
              <a:t>‹#›</a:t>
            </a:fld>
            <a:endParaRPr lang="en-US"/>
          </a:p>
        </p:txBody>
      </p:sp>
    </p:spTree>
    <p:extLst>
      <p:ext uri="{BB962C8B-B14F-4D97-AF65-F5344CB8AC3E}">
        <p14:creationId xmlns:p14="http://schemas.microsoft.com/office/powerpoint/2010/main" val="2918116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B58B97-1EE9-4DEB-BB3D-543FA1D36D6F}" type="datetimeFigureOut">
              <a:rPr lang="en-US" smtClean="0"/>
              <a:t>27/04/2025</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2594402-DDE9-466F-83AD-8F2DF831A7FF}" type="slidenum">
              <a:rPr lang="en-US" smtClean="0"/>
              <a:t>‹#›</a:t>
            </a:fld>
            <a:endParaRPr lang="en-US"/>
          </a:p>
        </p:txBody>
      </p:sp>
    </p:spTree>
    <p:extLst>
      <p:ext uri="{BB962C8B-B14F-4D97-AF65-F5344CB8AC3E}">
        <p14:creationId xmlns:p14="http://schemas.microsoft.com/office/powerpoint/2010/main" val="1909041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B58B97-1EE9-4DEB-BB3D-543FA1D36D6F}" type="datetimeFigureOut">
              <a:rPr lang="en-US" smtClean="0"/>
              <a:t>27/04/2025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2594402-DDE9-466F-83AD-8F2DF831A7FF}" type="slidenum">
              <a:rPr lang="en-US" smtClean="0"/>
              <a:t>‹#›</a:t>
            </a:fld>
            <a:endParaRPr lang="en-US"/>
          </a:p>
        </p:txBody>
      </p:sp>
    </p:spTree>
    <p:extLst>
      <p:ext uri="{BB962C8B-B14F-4D97-AF65-F5344CB8AC3E}">
        <p14:creationId xmlns:p14="http://schemas.microsoft.com/office/powerpoint/2010/main" val="4217948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B58B97-1EE9-4DEB-BB3D-543FA1D36D6F}" type="datetimeFigureOut">
              <a:rPr lang="en-US" smtClean="0"/>
              <a:t>27/04/2025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594402-DDE9-466F-83AD-8F2DF831A7FF}" type="slidenum">
              <a:rPr lang="en-US" smtClean="0"/>
              <a:t>‹#›</a:t>
            </a:fld>
            <a:endParaRPr lang="en-US"/>
          </a:p>
        </p:txBody>
      </p:sp>
    </p:spTree>
    <p:extLst>
      <p:ext uri="{BB962C8B-B14F-4D97-AF65-F5344CB8AC3E}">
        <p14:creationId xmlns:p14="http://schemas.microsoft.com/office/powerpoint/2010/main" val="4069025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1B58B97-1EE9-4DEB-BB3D-543FA1D36D6F}" type="datetimeFigureOut">
              <a:rPr lang="en-US" smtClean="0"/>
              <a:t>27/04/2025</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2594402-DDE9-466F-83AD-8F2DF831A7FF}" type="slidenum">
              <a:rPr lang="en-US" smtClean="0"/>
              <a:t>‹#›</a:t>
            </a:fld>
            <a:endParaRPr lang="en-US"/>
          </a:p>
        </p:txBody>
      </p:sp>
    </p:spTree>
    <p:extLst>
      <p:ext uri="{BB962C8B-B14F-4D97-AF65-F5344CB8AC3E}">
        <p14:creationId xmlns:p14="http://schemas.microsoft.com/office/powerpoint/2010/main" val="6393666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FA8BE-4384-4D8E-9183-44E6E5BB8F18}"/>
              </a:ext>
            </a:extLst>
          </p:cNvPr>
          <p:cNvSpPr>
            <a:spLocks noGrp="1"/>
          </p:cNvSpPr>
          <p:nvPr>
            <p:ph type="ctrTitle"/>
          </p:nvPr>
        </p:nvSpPr>
        <p:spPr>
          <a:xfrm>
            <a:off x="2589213" y="2232212"/>
            <a:ext cx="8915399" cy="1290917"/>
          </a:xfrm>
        </p:spPr>
        <p:txBody>
          <a:bodyPr/>
          <a:lstStyle/>
          <a:p>
            <a:r>
              <a:rPr lang="en-US" dirty="0"/>
              <a:t>RETAIL SALES DATASET</a:t>
            </a:r>
          </a:p>
        </p:txBody>
      </p:sp>
      <p:sp>
        <p:nvSpPr>
          <p:cNvPr id="3" name="Subtitle 2">
            <a:extLst>
              <a:ext uri="{FF2B5EF4-FFF2-40B4-BE49-F238E27FC236}">
                <a16:creationId xmlns:a16="http://schemas.microsoft.com/office/drawing/2014/main" id="{786218AC-102F-4038-8139-3ACD577996E0}"/>
              </a:ext>
            </a:extLst>
          </p:cNvPr>
          <p:cNvSpPr>
            <a:spLocks noGrp="1"/>
          </p:cNvSpPr>
          <p:nvPr>
            <p:ph type="subTitle" idx="1"/>
          </p:nvPr>
        </p:nvSpPr>
        <p:spPr>
          <a:xfrm>
            <a:off x="2589213" y="3684495"/>
            <a:ext cx="8915399" cy="2219168"/>
          </a:xfrm>
        </p:spPr>
        <p:txBody>
          <a:bodyPr>
            <a:normAutofit/>
          </a:bodyPr>
          <a:lstStyle/>
          <a:p>
            <a:r>
              <a:rPr lang="en-US" sz="2800" dirty="0"/>
              <a:t>RECOMMENDATION</a:t>
            </a:r>
          </a:p>
        </p:txBody>
      </p:sp>
    </p:spTree>
    <p:extLst>
      <p:ext uri="{BB962C8B-B14F-4D97-AF65-F5344CB8AC3E}">
        <p14:creationId xmlns:p14="http://schemas.microsoft.com/office/powerpoint/2010/main" val="1513621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D30A01-0801-4A86-8AC6-DA85B134DF91}"/>
              </a:ext>
            </a:extLst>
          </p:cNvPr>
          <p:cNvSpPr>
            <a:spLocks noGrp="1"/>
          </p:cNvSpPr>
          <p:nvPr>
            <p:ph idx="1"/>
          </p:nvPr>
        </p:nvSpPr>
        <p:spPr>
          <a:xfrm>
            <a:off x="2589212" y="1129553"/>
            <a:ext cx="8915400" cy="4781669"/>
          </a:xfrm>
        </p:spPr>
        <p:txBody>
          <a:bodyPr>
            <a:normAutofit/>
          </a:bodyPr>
          <a:lstStyle/>
          <a:p>
            <a:r>
              <a:rPr lang="en-US" sz="1400" b="1" dirty="0">
                <a:latin typeface="Times New Roman" panose="02020603050405020304" pitchFamily="18" charset="0"/>
                <a:cs typeface="Times New Roman" panose="02020603050405020304" pitchFamily="18" charset="0"/>
              </a:rPr>
              <a:t>Capitalize on Upward Sales Trend</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Observation</a:t>
            </a:r>
            <a:r>
              <a:rPr lang="en-US" sz="1400" dirty="0">
                <a:latin typeface="Times New Roman" panose="02020603050405020304" pitchFamily="18" charset="0"/>
                <a:cs typeface="Times New Roman" panose="02020603050405020304" pitchFamily="18" charset="0"/>
              </a:rPr>
              <a:t>: Monthly sales increased by </a:t>
            </a:r>
            <a:r>
              <a:rPr lang="en-US" sz="1400" b="1" dirty="0">
                <a:latin typeface="Times New Roman" panose="02020603050405020304" pitchFamily="18" charset="0"/>
                <a:cs typeface="Times New Roman" panose="02020603050405020304" pitchFamily="18" charset="0"/>
              </a:rPr>
              <a:t>66.67%</a:t>
            </a:r>
            <a:r>
              <a:rPr lang="en-US" sz="1400" dirty="0">
                <a:latin typeface="Times New Roman" panose="02020603050405020304" pitchFamily="18" charset="0"/>
                <a:cs typeface="Times New Roman" panose="02020603050405020304" pitchFamily="18" charset="0"/>
              </a:rPr>
              <a:t> YoY and surged by </a:t>
            </a:r>
            <a:r>
              <a:rPr lang="en-US" sz="1400" b="1" dirty="0">
                <a:latin typeface="Times New Roman" panose="02020603050405020304" pitchFamily="18" charset="0"/>
                <a:cs typeface="Times New Roman" panose="02020603050405020304" pitchFamily="18" charset="0"/>
              </a:rPr>
              <a:t>270.20%</a:t>
            </a:r>
            <a:r>
              <a:rPr lang="en-US" sz="1400" dirty="0">
                <a:latin typeface="Times New Roman" panose="02020603050405020304" pitchFamily="18" charset="0"/>
                <a:cs typeface="Times New Roman" panose="02020603050405020304" pitchFamily="18" charset="0"/>
              </a:rPr>
              <a:t> from November 6, 2023.</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Recommendation</a:t>
            </a:r>
            <a:r>
              <a:rPr lang="en-US" sz="1400" dirty="0">
                <a:latin typeface="Times New Roman" panose="02020603050405020304" pitchFamily="18" charset="0"/>
                <a:cs typeface="Times New Roman" panose="02020603050405020304" pitchFamily="18" charset="0"/>
              </a:rPr>
              <a:t>: Investigate the drivers behind the spike (e.g., promotions, product launches, seasonal demand) and replicate successful strategies during similar periods in the future. Consider boosting marketing around November to ride on this momentum.</a:t>
            </a:r>
          </a:p>
          <a:p>
            <a:r>
              <a:rPr lang="en-US" sz="1400" b="1" dirty="0">
                <a:latin typeface="Times New Roman" panose="02020603050405020304" pitchFamily="18" charset="0"/>
                <a:cs typeface="Times New Roman" panose="02020603050405020304" pitchFamily="18" charset="0"/>
              </a:rPr>
              <a:t>Focus on High-Performing Categories</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Observation</a:t>
            </a:r>
            <a:r>
              <a:rPr lang="en-US" sz="14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Electronics had the highest total amount (₦60,830), contributing 36.69% of all sales.</a:t>
            </a:r>
          </a:p>
          <a:p>
            <a:pPr marL="7429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Electronics outperformed Beauty by 27.98%.</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Recommendation</a:t>
            </a:r>
            <a:r>
              <a:rPr lang="en-US" sz="14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Increase inventory and marketing efforts in Electronics, especially top-selling items.</a:t>
            </a:r>
          </a:p>
          <a:p>
            <a:pPr marL="7429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Explore bundling Electronics with slower-moving products like Beauty to balance category performance.</a:t>
            </a:r>
          </a:p>
          <a:p>
            <a:endParaRPr lang="en-US" dirty="0"/>
          </a:p>
        </p:txBody>
      </p:sp>
    </p:spTree>
    <p:extLst>
      <p:ext uri="{BB962C8B-B14F-4D97-AF65-F5344CB8AC3E}">
        <p14:creationId xmlns:p14="http://schemas.microsoft.com/office/powerpoint/2010/main" val="2421071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5628B5-6680-4A61-BDD8-9C33C1460937}"/>
              </a:ext>
            </a:extLst>
          </p:cNvPr>
          <p:cNvSpPr>
            <a:spLocks noGrp="1"/>
          </p:cNvSpPr>
          <p:nvPr>
            <p:ph idx="1"/>
          </p:nvPr>
        </p:nvSpPr>
        <p:spPr>
          <a:xfrm>
            <a:off x="2589212" y="878541"/>
            <a:ext cx="8915400" cy="5032681"/>
          </a:xfrm>
        </p:spPr>
        <p:txBody>
          <a:bodyPr/>
          <a:lstStyle/>
          <a:p>
            <a:r>
              <a:rPr lang="en-US" sz="1400" b="1" dirty="0">
                <a:latin typeface="Times New Roman" panose="02020603050405020304" pitchFamily="18" charset="0"/>
                <a:cs typeface="Times New Roman" panose="02020603050405020304" pitchFamily="18" charset="0"/>
              </a:rPr>
              <a:t>Leverage Mid-Tier Product Performance</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Observation</a:t>
            </a:r>
            <a:r>
              <a:rPr lang="en-US" sz="1400" dirty="0">
                <a:latin typeface="Times New Roman" panose="02020603050405020304" pitchFamily="18" charset="0"/>
                <a:cs typeface="Times New Roman" panose="02020603050405020304" pitchFamily="18" charset="0"/>
              </a:rPr>
              <a:t>: Clothing was second in total amount (₦57,450) but had the highest quantity sold (324 units).</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Recommendation</a:t>
            </a:r>
            <a:r>
              <a:rPr lang="en-US" sz="14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Optimize pricing and explore volume discount promotions for Clothing.</a:t>
            </a:r>
          </a:p>
          <a:p>
            <a:pPr marL="7429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Since it sells in higher volumes, ensure robust supply chain and stock availability.</a:t>
            </a:r>
          </a:p>
          <a:p>
            <a:endParaRPr lang="en-US" sz="1400" b="1"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Address Low Beauty Category Performance</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Observation</a:t>
            </a:r>
            <a:r>
              <a:rPr lang="en-US" sz="1400" dirty="0">
                <a:latin typeface="Times New Roman" panose="02020603050405020304" pitchFamily="18" charset="0"/>
                <a:cs typeface="Times New Roman" panose="02020603050405020304" pitchFamily="18" charset="0"/>
              </a:rPr>
              <a:t>: Beauty had the lowest total amount (₦47,530) despite selling 240 units.</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Recommendation</a:t>
            </a:r>
            <a:r>
              <a:rPr lang="en-US" sz="14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Review </a:t>
            </a:r>
            <a:r>
              <a:rPr lang="en-US" sz="1400" b="1" dirty="0">
                <a:latin typeface="Times New Roman" panose="02020603050405020304" pitchFamily="18" charset="0"/>
                <a:cs typeface="Times New Roman" panose="02020603050405020304" pitchFamily="18" charset="0"/>
              </a:rPr>
              <a:t>pricing strategy</a:t>
            </a:r>
            <a:r>
              <a:rPr lang="en-US" sz="1400" dirty="0">
                <a:latin typeface="Times New Roman" panose="02020603050405020304" pitchFamily="18" charset="0"/>
                <a:cs typeface="Times New Roman" panose="02020603050405020304" pitchFamily="18" charset="0"/>
              </a:rPr>
              <a:t>—are margins too low?</a:t>
            </a:r>
          </a:p>
          <a:p>
            <a:pPr marL="7429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Audit product presentation, descriptions, and customer reviews to find pain points.</a:t>
            </a:r>
          </a:p>
          <a:p>
            <a:pPr marL="7429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Consider marketing repositioning or product line refresh for this category.</a:t>
            </a:r>
          </a:p>
          <a:p>
            <a:endParaRPr lang="en-US" dirty="0"/>
          </a:p>
        </p:txBody>
      </p:sp>
    </p:spTree>
    <p:extLst>
      <p:ext uri="{BB962C8B-B14F-4D97-AF65-F5344CB8AC3E}">
        <p14:creationId xmlns:p14="http://schemas.microsoft.com/office/powerpoint/2010/main" val="1952346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78B4F7-F2A2-433B-B358-50CCACBE16AB}"/>
              </a:ext>
            </a:extLst>
          </p:cNvPr>
          <p:cNvSpPr>
            <a:spLocks noGrp="1"/>
          </p:cNvSpPr>
          <p:nvPr>
            <p:ph idx="1"/>
          </p:nvPr>
        </p:nvSpPr>
        <p:spPr>
          <a:xfrm>
            <a:off x="2589212" y="923365"/>
            <a:ext cx="8915400" cy="4987857"/>
          </a:xfrm>
        </p:spPr>
        <p:txBody>
          <a:bodyPr/>
          <a:lstStyle/>
          <a:p>
            <a:r>
              <a:rPr lang="en-US" sz="1400" b="1" dirty="0">
                <a:latin typeface="Times New Roman" panose="02020603050405020304" pitchFamily="18" charset="0"/>
                <a:cs typeface="Times New Roman" panose="02020603050405020304" pitchFamily="18" charset="0"/>
              </a:rPr>
              <a:t>Understand Gender-Based Sales Patterns</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Observation</a:t>
            </a:r>
            <a:r>
              <a:rPr lang="en-US" sz="1400" dirty="0">
                <a:latin typeface="Times New Roman" panose="02020603050405020304" pitchFamily="18" charset="0"/>
                <a:cs typeface="Times New Roman" panose="02020603050405020304" pitchFamily="18" charset="0"/>
              </a:rPr>
              <a:t>: Female segment shows a significant gap—Sum of Total Amount was ₦10,434 higher than Count of Gender.</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Recommendation</a:t>
            </a:r>
            <a:r>
              <a:rPr lang="en-US" sz="14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Investigate what products are driving higher spend among females.</a:t>
            </a:r>
          </a:p>
          <a:p>
            <a:pPr marL="7429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Target marketing efforts (e.g., email campaigns, discounts) toward this demographic.</a:t>
            </a:r>
          </a:p>
          <a:p>
            <a:endParaRPr lang="en-US" dirty="0"/>
          </a:p>
        </p:txBody>
      </p:sp>
    </p:spTree>
    <p:extLst>
      <p:ext uri="{BB962C8B-B14F-4D97-AF65-F5344CB8AC3E}">
        <p14:creationId xmlns:p14="http://schemas.microsoft.com/office/powerpoint/2010/main" val="34092648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24</TotalTime>
  <Words>294</Words>
  <Application>Microsoft Office PowerPoint</Application>
  <PresentationFormat>Widescreen</PresentationFormat>
  <Paragraphs>29</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Century Gothic</vt:lpstr>
      <vt:lpstr>Times New Roman</vt:lpstr>
      <vt:lpstr>Wingdings 3</vt:lpstr>
      <vt:lpstr>Wisp</vt:lpstr>
      <vt:lpstr>RETAIL SALES DATASET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RETAIL SALES DATASET</dc:title>
  <dc:creator>victor obinna</dc:creator>
  <cp:lastModifiedBy>victor obinna</cp:lastModifiedBy>
  <cp:revision>3</cp:revision>
  <dcterms:created xsi:type="dcterms:W3CDTF">2025-04-27T09:52:26Z</dcterms:created>
  <dcterms:modified xsi:type="dcterms:W3CDTF">2025-04-27T10:17:05Z</dcterms:modified>
</cp:coreProperties>
</file>