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07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183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1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1011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998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59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6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5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1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9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0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8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538D4-663D-47B7-A274-C6BB87CC2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217" y="1954478"/>
            <a:ext cx="7766936" cy="1646302"/>
          </a:xfrm>
        </p:spPr>
        <p:txBody>
          <a:bodyPr/>
          <a:lstStyle/>
          <a:p>
            <a:pPr algn="ctr"/>
            <a:r>
              <a:rPr lang="en-US" sz="7200" dirty="0"/>
              <a:t>Little Alchemy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EFC194-936B-4558-AFEC-9A8D75934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122208" y="4300862"/>
            <a:ext cx="7766936" cy="1096899"/>
          </a:xfrm>
        </p:spPr>
        <p:txBody>
          <a:bodyPr/>
          <a:lstStyle/>
          <a:p>
            <a:r>
              <a:rPr lang="ru-RU" dirty="0"/>
              <a:t>Богданов Максим</a:t>
            </a:r>
          </a:p>
        </p:txBody>
      </p:sp>
    </p:spTree>
    <p:extLst>
      <p:ext uri="{BB962C8B-B14F-4D97-AF65-F5344CB8AC3E}">
        <p14:creationId xmlns:p14="http://schemas.microsoft.com/office/powerpoint/2010/main" val="248071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B039A19-2FD8-4721-87F5-64567ED4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2836"/>
            <a:ext cx="3854528" cy="1278466"/>
          </a:xfrm>
        </p:spPr>
        <p:txBody>
          <a:bodyPr>
            <a:normAutofit/>
          </a:bodyPr>
          <a:lstStyle/>
          <a:p>
            <a:r>
              <a:rPr lang="ru-RU" sz="3200" dirty="0"/>
              <a:t>Немного о проекте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737E1CE-6138-4173-9036-91A234D91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1939" y="2137837"/>
            <a:ext cx="5082956" cy="2271712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963D1A64-DA17-4FAF-8013-C9491091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dirty="0"/>
              <a:t>Мой проект является интерпретацией известной игры </a:t>
            </a:r>
            <a:r>
              <a:rPr lang="en-US" sz="1800" dirty="0"/>
              <a:t>“Little Alchemy”</a:t>
            </a:r>
            <a:r>
              <a:rPr lang="ru-RU" sz="1800" dirty="0"/>
              <a:t> на язык С++. Задача пользователя такая-же как в оригинале. Из 4 начальных элементов нужно открыть все возможные комбинации.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187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2E51E-8509-47C2-BED3-8C353D3C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0880"/>
            <a:ext cx="3854528" cy="1278466"/>
          </a:xfrm>
        </p:spPr>
        <p:txBody>
          <a:bodyPr>
            <a:noAutofit/>
          </a:bodyPr>
          <a:lstStyle/>
          <a:p>
            <a:r>
              <a:rPr lang="ru-RU" sz="3200" dirty="0"/>
              <a:t>Описание проекта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D3CE851-261B-4CCD-A1DD-08CCF1673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488" y="814275"/>
            <a:ext cx="4513262" cy="522945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F3ABB08C-69E3-4E30-980D-EF4CC74CA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010834"/>
            <a:ext cx="3854528" cy="4147079"/>
          </a:xfrm>
        </p:spPr>
        <p:txBody>
          <a:bodyPr>
            <a:normAutofit/>
          </a:bodyPr>
          <a:lstStyle/>
          <a:p>
            <a:r>
              <a:rPr lang="ru-RU" sz="1600" dirty="0"/>
              <a:t>При запуске программа загружает данные из файлов </a:t>
            </a:r>
            <a:r>
              <a:rPr lang="en-US" sz="1600" dirty="0"/>
              <a:t>combinations.csv </a:t>
            </a:r>
            <a:r>
              <a:rPr lang="ru-RU" sz="1600" dirty="0"/>
              <a:t>и </a:t>
            </a:r>
            <a:r>
              <a:rPr lang="en-US" sz="1600" dirty="0"/>
              <a:t>save.txt.</a:t>
            </a:r>
            <a:br>
              <a:rPr lang="en-US" sz="1600" dirty="0"/>
            </a:br>
            <a:r>
              <a:rPr lang="ru-RU" sz="1600" dirty="0"/>
              <a:t>После этого программа ожидает от пользователя ввода двух элементов и проверяет их наличие в </a:t>
            </a:r>
            <a:r>
              <a:rPr lang="en-US" sz="1600" dirty="0"/>
              <a:t>std::set. </a:t>
            </a:r>
            <a:r>
              <a:rPr lang="ru-RU" sz="1600" dirty="0"/>
              <a:t>Если оба элемента существуют, то программа проверяет, есть ли для них соответствующая комбинация в </a:t>
            </a:r>
            <a:r>
              <a:rPr lang="en-US" sz="1600" dirty="0"/>
              <a:t>std::map.</a:t>
            </a:r>
            <a:r>
              <a:rPr lang="ru-RU" sz="1600" dirty="0"/>
              <a:t> Если комбинация существует, программа выводит результат этой комбинации, добавляет результат в </a:t>
            </a:r>
            <a:r>
              <a:rPr lang="en-US" sz="1600" dirty="0"/>
              <a:t>std::set </a:t>
            </a:r>
            <a:r>
              <a:rPr lang="ru-RU" sz="1600" dirty="0"/>
              <a:t>и сохраняет его в файл </a:t>
            </a:r>
            <a:r>
              <a:rPr lang="en-US" sz="1600" dirty="0"/>
              <a:t>save.txt.</a:t>
            </a:r>
            <a:br>
              <a:rPr lang="en-US" sz="1600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91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AE871-C871-487F-B146-F308B617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278466"/>
          </a:xfrm>
        </p:spPr>
        <p:txBody>
          <a:bodyPr>
            <a:normAutofit/>
          </a:bodyPr>
          <a:lstStyle/>
          <a:p>
            <a:r>
              <a:rPr lang="ru-RU" sz="3200" dirty="0"/>
              <a:t>Описание проекта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D12582E-BB0A-4F21-940E-658CCDE6F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846" y="1178717"/>
            <a:ext cx="3985946" cy="432196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1120183-FA9F-4B8C-948D-28D6FA6FD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534182"/>
            <a:ext cx="3854528" cy="2584449"/>
          </a:xfrm>
        </p:spPr>
        <p:txBody>
          <a:bodyPr>
            <a:normAutofit/>
          </a:bodyPr>
          <a:lstStyle/>
          <a:p>
            <a:r>
              <a:rPr lang="ru-RU" sz="1800" b="0" i="0" dirty="0">
                <a:solidFill>
                  <a:srgbClr val="4A4A4A"/>
                </a:solidFill>
                <a:effectLst/>
              </a:rPr>
              <a:t>Если комбинация не существует, программа сообщает об ошибке и попросит пользователя повторить ввод. Если один из элементов отсутствует в </a:t>
            </a:r>
            <a:r>
              <a:rPr lang="en-US" sz="1800" b="0" i="0" dirty="0">
                <a:solidFill>
                  <a:srgbClr val="4A4A4A"/>
                </a:solidFill>
                <a:effectLst/>
              </a:rPr>
              <a:t>std::set</a:t>
            </a:r>
            <a:r>
              <a:rPr lang="ru-RU" sz="1800" b="0" i="0" dirty="0">
                <a:solidFill>
                  <a:srgbClr val="4A4A4A"/>
                </a:solidFill>
                <a:effectLst/>
              </a:rPr>
              <a:t>, программа также выдаст ошибку. В конце программы выводится список разблокированных элементов из </a:t>
            </a:r>
            <a:r>
              <a:rPr lang="en-US" sz="1800" b="0" i="0" dirty="0">
                <a:solidFill>
                  <a:srgbClr val="4A4A4A"/>
                </a:solidFill>
                <a:effectLst/>
              </a:rPr>
              <a:t>std::set</a:t>
            </a:r>
            <a:r>
              <a:rPr lang="ru-RU" sz="1800" b="0" i="0" dirty="0">
                <a:solidFill>
                  <a:srgbClr val="4A4A4A"/>
                </a:solidFill>
                <a:effectLst/>
              </a:rPr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820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F11A8DE-C134-493D-BA5C-ED603412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410" y="19050"/>
            <a:ext cx="8466665" cy="2326481"/>
          </a:xfrm>
        </p:spPr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4309E6A-66FA-49F4-8014-79B66DC1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361" y="2326481"/>
            <a:ext cx="8596668" cy="1570962"/>
          </a:xfrm>
        </p:spPr>
        <p:txBody>
          <a:bodyPr>
            <a:normAutofit/>
          </a:bodyPr>
          <a:lstStyle/>
          <a:p>
            <a:r>
              <a:rPr lang="ru-RU" sz="2400" dirty="0"/>
              <a:t>За время работы с проектом я научился использовать </a:t>
            </a:r>
            <a:r>
              <a:rPr lang="en-US" sz="2400" dirty="0"/>
              <a:t>std::map </a:t>
            </a:r>
            <a:r>
              <a:rPr lang="ru-RU" sz="2400" dirty="0"/>
              <a:t>и </a:t>
            </a:r>
            <a:r>
              <a:rPr lang="en-US" sz="2400" dirty="0"/>
              <a:t>std::set</a:t>
            </a:r>
            <a:r>
              <a:rPr lang="ru-RU" sz="2400" dirty="0"/>
              <a:t>, научился сохранять прогресс в файл и вначале новой игры его оттуда выгружать.</a:t>
            </a:r>
          </a:p>
        </p:txBody>
      </p:sp>
    </p:spTree>
    <p:extLst>
      <p:ext uri="{BB962C8B-B14F-4D97-AF65-F5344CB8AC3E}">
        <p14:creationId xmlns:p14="http://schemas.microsoft.com/office/powerpoint/2010/main" val="404643763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</TotalTime>
  <Words>196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Little Alchemy</vt:lpstr>
      <vt:lpstr>Немного о проекте</vt:lpstr>
      <vt:lpstr>Описание проекта</vt:lpstr>
      <vt:lpstr>Описание проекта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Катюша</dc:creator>
  <cp:lastModifiedBy>Катюша</cp:lastModifiedBy>
  <cp:revision>9</cp:revision>
  <dcterms:created xsi:type="dcterms:W3CDTF">2024-05-23T20:24:13Z</dcterms:created>
  <dcterms:modified xsi:type="dcterms:W3CDTF">2024-05-24T05:53:59Z</dcterms:modified>
</cp:coreProperties>
</file>