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5c943d2e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5c943d2e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70d64a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70d64a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70d64a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70d64a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70d64a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70d64a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70d64a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70d64a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70d64a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70d64a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70d64a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70d64a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70d64a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70d64a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70d64a7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570d64a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70d64a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570d64a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5c943d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5c943d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70d64a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70d64a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70d64a7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70d64a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570d64a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570d64a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570d64a7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570d64a7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570d64a7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570d64a7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70d64a7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70d64a7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70d64a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70d64a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56c4ba0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56c4ba0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5c943d2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5c943d2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5c943d2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5c943d2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5c943d2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5c943d2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5c943d2e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5c943d2e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5c943d2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5c943d2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5c943d2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5c943d2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5c943d2e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5c943d2e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salvar mudanças?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comando </a:t>
            </a:r>
            <a:r>
              <a:rPr b="1" lang="pt-BR"/>
              <a:t>git commit -m “message”</a:t>
            </a:r>
            <a:r>
              <a:rPr lang="pt-BR"/>
              <a:t> salva arquivos que estejam na staging area, onde message é uma mensagem que serve para identificar que tipo de mudanças você realizou. Caso a mensagem tenha sido escrita de forma errada e seja necessário alterar, o comando </a:t>
            </a:r>
            <a:r>
              <a:rPr b="1" lang="pt-BR"/>
              <a:t>git commit --amend -m “new message”</a:t>
            </a:r>
            <a:r>
              <a:rPr lang="pt-BR"/>
              <a:t> substituirá a mensagem do commit por uma nova.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verifico o histórico de salvamentos/commits?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comando </a:t>
            </a:r>
            <a:r>
              <a:rPr b="1" lang="pt-BR"/>
              <a:t>git log | git log path</a:t>
            </a:r>
            <a:r>
              <a:rPr lang="pt-BR"/>
              <a:t> mostra o histórico de mudanças salvas no repositório, no caso, apenas quais arqu (adicionar mais tarde)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Ainda é possível especificar quantos commits você deseja ver. </a:t>
            </a:r>
            <a:r>
              <a:rPr b="1" lang="pt-BR"/>
              <a:t>git log -3</a:t>
            </a:r>
            <a:r>
              <a:rPr lang="pt-BR"/>
              <a:t> mostra as mudanças que ocorreram nos últimos 3 commits.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como verifico que mudanças ocorreram em determinado commit?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comando </a:t>
            </a:r>
            <a:r>
              <a:rPr b="1" lang="pt-BR"/>
              <a:t>git show hash</a:t>
            </a:r>
            <a:r>
              <a:rPr lang="pt-BR"/>
              <a:t> mostra quais mudanças ocorreram em um determinado commit, mostrando as diferenças entre o arquivo e o commit anterior a ele, exatamente como o diff. É possível acessar commits diretamente usando </a:t>
            </a:r>
            <a:r>
              <a:rPr b="1" lang="pt-BR"/>
              <a:t>HEAD~1</a:t>
            </a:r>
            <a:r>
              <a:rPr lang="pt-BR"/>
              <a:t>, onde o 1 informa ao git que o commit desejado é o commit anterior ao mais recente, o penúltimo.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verifico quem fez uma mudança em determinada linha?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comando </a:t>
            </a:r>
            <a:r>
              <a:rPr b="1" lang="pt-BR"/>
              <a:t>git annotate file</a:t>
            </a:r>
            <a:r>
              <a:rPr lang="pt-BR"/>
              <a:t> mostra quem fez uma mudança para cada linha do arquivo.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Eu quero que o git não se importe com certos arquivos. Como faço isso?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É possível criar um arquivo na raiz do repositório chamado .gitignore. Dentro do arquivo .gitignore, você especifica o nome/caminho dos arquivos e diretórios que você deseja que o git não se importe com eles. O git vai tratar esses arquivos como untracked files. O comando </a:t>
            </a:r>
            <a:r>
              <a:rPr b="1" lang="pt-BR"/>
              <a:t>git clean -n</a:t>
            </a:r>
            <a:r>
              <a:rPr lang="pt-BR"/>
              <a:t> exibe os arquivos não rastreados pelo git e o comando </a:t>
            </a:r>
            <a:r>
              <a:rPr b="1" lang="pt-BR"/>
              <a:t>git clean -f</a:t>
            </a:r>
            <a:r>
              <a:rPr lang="pt-BR"/>
              <a:t> remove esses arquivos.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deixar o meu git mais meu?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git possui várias configurações, como todo software. O comando </a:t>
            </a:r>
            <a:r>
              <a:rPr b="1" lang="pt-BR"/>
              <a:t>git config --list</a:t>
            </a:r>
            <a:r>
              <a:rPr lang="pt-BR"/>
              <a:t> lista todas as configurações do git. As configurações são divididas em 3 escopos system, global e local.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Para alterar uma propriedade das configurações, basta utilizar </a:t>
            </a:r>
            <a:r>
              <a:rPr b="1" lang="pt-BR"/>
              <a:t>git config --escopo</a:t>
            </a:r>
            <a:r>
              <a:rPr lang="pt-BR"/>
              <a:t> nome da propriedade “valor”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Ih, deu ruim. Como desfaço?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deseje retornar um arquivo modificado que não esteja na staging area para o estado dele no último salvamento, utilize o comando </a:t>
            </a:r>
            <a:r>
              <a:rPr b="1" lang="pt-BR"/>
              <a:t>git checkout -- nome do arquivo</a:t>
            </a:r>
            <a:r>
              <a:rPr lang="pt-BR"/>
              <a:t>. Caso deseje retornar ainda para o estado de um commit específico, utilize git checkout hash file, onde hash é o código hash do commit.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como retorno um arquivo na staging area para um estado anterior?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comando git reset HEAD -- filename remove um arquivo da staging area, enquanto </a:t>
            </a:r>
            <a:r>
              <a:rPr lang="pt-BR"/>
              <a:t> git reset HEAD remove todos os arquivos. Então, só juntar git reset + checkout para retornar um arquivo que está na staging area para um estado anterior.</a:t>
            </a:r>
            <a:r>
              <a:rPr lang="pt-BR"/>
              <a:t> 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75" y="1890025"/>
            <a:ext cx="4926850" cy="27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Desfazer uma mudança em um arquivo não apaga o histórico, Caso você commit, essa mudança ficará salva para que você possa desfazer o desfazer.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 são o motivo pelo qual o git se tornou tão popular. Criar uma branch é como criar um repositório paralelo, o qual as mudanças que você realizar em um repositório não vão interferir diretamente em um outro repositório, a menos que deseje juntar esses repositórios usando merge.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comando git branch lista todas as branch que o seu repositório está rastreando no momento. É possível verificar mudanças entre branch usando o comando git diff branch1..branch2.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de tudo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-5954" r="0" t="0"/>
          <a:stretch/>
        </p:blipFill>
        <p:spPr>
          <a:xfrm>
            <a:off x="-275700" y="1576175"/>
            <a:ext cx="5488375" cy="27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675" y="1576175"/>
            <a:ext cx="3931325" cy="2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mudo para outra branch ou crio uma nova?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comando </a:t>
            </a:r>
            <a:r>
              <a:rPr b="1" lang="pt-BR"/>
              <a:t>git checkout branch name</a:t>
            </a:r>
            <a:r>
              <a:rPr lang="pt-BR"/>
              <a:t> muda para a branch cujo o nome foi especificado. Enquanto que o comando </a:t>
            </a:r>
            <a:r>
              <a:rPr b="1" lang="pt-BR"/>
              <a:t>git checkout -b branch name</a:t>
            </a:r>
            <a:r>
              <a:rPr lang="pt-BR"/>
              <a:t> cria uma nova branch com o nome </a:t>
            </a:r>
            <a:r>
              <a:rPr lang="pt-BR"/>
              <a:t>especificado</a:t>
            </a:r>
            <a:r>
              <a:rPr lang="pt-BR"/>
              <a:t>. O git não permite que você mude de branches caso tenha trabalho não salvo, é necessários realizar o commit ou remover as mudanças e então mudar de branch.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finalmente, como junto o conteúdo de branches?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comando </a:t>
            </a:r>
            <a:r>
              <a:rPr b="1" lang="pt-BR"/>
              <a:t>git merge origem destino</a:t>
            </a:r>
            <a:r>
              <a:rPr lang="pt-BR"/>
              <a:t> realiza um merge entre a branch de origem e a destino, armazenando todas as mudanças na branch de destino como um novo commit. Mas cuidado, pois essa ação pode gerar conflitos entre branches. Conflitos acontecem quando o trabalho de uma branch interfere diretamente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Existe duas formas, a primeira é usando o comando </a:t>
            </a:r>
            <a:r>
              <a:rPr b="1" lang="pt-BR" sz="1700"/>
              <a:t>git init name</a:t>
            </a:r>
            <a:r>
              <a:rPr lang="pt-BR" sz="1700"/>
              <a:t> que cria um novo diretório/repositório vazio com o nome especificado. Caso nenhum nome seja informado, ele vai considerar o seu diretório atual e vai transformá-lo em um repositório.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00"/>
              <a:t>A segunda forma é clonando um repositório remoto (hospedado em algum site) utilizando o comando </a:t>
            </a:r>
            <a:r>
              <a:rPr b="1" lang="pt-BR" sz="1700"/>
              <a:t>git clone url</a:t>
            </a:r>
            <a:r>
              <a:rPr lang="pt-BR" sz="1700"/>
              <a:t>, onde a url é a localização web do repositório remoto. O git armazena a informação de onde o repositório estava, todas as branches, os commits e os arquivos que estavam no repositório também. </a:t>
            </a:r>
            <a:endParaRPr sz="1700"/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Tá bom de enrolação... como crio um projeto com git, homem?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mais sobre remote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942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Remote é o repositório remoto. Para exibir o nome de todos os repositórios remotos, utilize o comando git remote. Já para exibir o nome e localização dos repositórios, utilize </a:t>
            </a:r>
            <a:r>
              <a:rPr b="1" lang="pt-BR"/>
              <a:t>git remote -v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É possível adicionar novos repositórios remotos utilizando </a:t>
            </a:r>
            <a:r>
              <a:rPr b="1" lang="pt-BR"/>
              <a:t>git remote add name url</a:t>
            </a:r>
            <a:r>
              <a:rPr lang="pt-BR"/>
              <a:t>, onde name é o nome que deseja dar para o seu remoto e url é a localização web do repositório. É possível remover remotes utilizando </a:t>
            </a:r>
            <a:r>
              <a:rPr b="1" lang="pt-BR"/>
              <a:t>git remote rm nome do remote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ps: quanto utilizado git clone, o repositório remoto tem o nome de origin.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eu envio minhas alterações para o repositório online ou verifico se existem novos arquivos a serem atualizados?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comando </a:t>
            </a:r>
            <a:r>
              <a:rPr b="1" lang="pt-BR"/>
              <a:t>git push nome branch</a:t>
            </a:r>
            <a:r>
              <a:rPr lang="pt-BR"/>
              <a:t> envia o os seus commits para o repositório com o nome especificado e a sua branch atual / especificada. Enquanto o comando </a:t>
            </a:r>
            <a:r>
              <a:rPr b="1" lang="pt-BR"/>
              <a:t>git fetch</a:t>
            </a:r>
            <a:r>
              <a:rPr lang="pt-BR"/>
              <a:t> verifica se existem novas mudanças no repositório remoto, como a criação de uma nova branch e informa o git sobre elas.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caso exista conflitos ?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098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o push falhe por causa de conflitos, é necessário utilizar o comando </a:t>
            </a:r>
            <a:r>
              <a:rPr b="1" lang="pt-BR"/>
              <a:t>git pull remote branch</a:t>
            </a:r>
            <a:r>
              <a:rPr lang="pt-BR"/>
              <a:t> para baixar todos os arquivos do repositório remoto para o seu repositório local. Isso é o mesmo que realizar um merge entre a branch alvo e os seus arquivos locais. Depois que os conflitos </a:t>
            </a:r>
            <a:r>
              <a:rPr lang="pt-BR"/>
              <a:t>foram</a:t>
            </a:r>
            <a:r>
              <a:rPr lang="pt-BR"/>
              <a:t> resolvidos, só commitar e realizar o push novamente.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Caso você tenha mudanças não salvas, o </a:t>
            </a:r>
            <a:r>
              <a:rPr b="1" lang="pt-BR"/>
              <a:t>git pull</a:t>
            </a:r>
            <a:r>
              <a:rPr lang="pt-BR"/>
              <a:t> vai falhar até que você dê commit nessas mudanças ou remova elas. Em caso de conflito, o git pull vai abrir o editor padrão de texto. Isso pode ser prevenido utilizando </a:t>
            </a:r>
            <a:r>
              <a:rPr b="1" lang="pt-BR"/>
              <a:t>git pull --no-edit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muitos comandos...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87" y="1017725"/>
            <a:ext cx="8226125" cy="40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Hora de praticar</a:t>
            </a:r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10" y="1100825"/>
            <a:ext cx="709514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Controle de Versionamento?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Controle de versão é um sistema que registra e gerencia as mudanças feitas em arquivos e diretórios ao longo do tempo.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300"/>
              <a:t>Existem diversas ferramentas para controle de versionamento, focaremos no Git.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Vantagens do Git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Tudo que você salva com o Git nunca é realmente perdido.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É possível sincronizar o trabalho de diversas pessoas em diferentes máquinas e em diferentes lugares do mundo.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Escalabilidade.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Git notifica quando seu trabalho da conflito com o trabalho de outra pessoa, assim evitando a </a:t>
            </a:r>
            <a:r>
              <a:rPr lang="pt-BR" sz="2300"/>
              <a:t>sobrescrita</a:t>
            </a:r>
            <a:r>
              <a:rPr lang="pt-BR" sz="2300"/>
              <a:t> de arquivos.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 é impossível sobrescrever o trabalho de outra pessoa?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25" y="1507700"/>
            <a:ext cx="5160900" cy="33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estrutra de um projeto Git?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Projetos que utilizam Git tem diretórios/arquivos e um diretório com informações extras que o Git utiliza (.git). A união dessas duas coisas forma um repositório.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Staging Area e Commiting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5" y="133225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2059338" y="2271813"/>
            <a:ext cx="12297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513" y="1535750"/>
            <a:ext cx="1833750" cy="158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8288" y="1367825"/>
            <a:ext cx="1922225" cy="19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5576913" y="2271825"/>
            <a:ext cx="12297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679113" y="3272400"/>
            <a:ext cx="1922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Staging Area</a:t>
            </a:r>
            <a:endParaRPr sz="1800"/>
          </a:p>
        </p:txBody>
      </p:sp>
      <p:sp>
        <p:nvSpPr>
          <p:cNvPr id="130" name="Google Shape;130;p19"/>
          <p:cNvSpPr txBox="1"/>
          <p:nvPr/>
        </p:nvSpPr>
        <p:spPr>
          <a:xfrm>
            <a:off x="7186613" y="3470700"/>
            <a:ext cx="1922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Commiting Area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checar o estado do meu repositório?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comando </a:t>
            </a:r>
            <a:r>
              <a:rPr b="1" lang="pt-BR"/>
              <a:t>git status</a:t>
            </a:r>
            <a:r>
              <a:rPr lang="pt-BR"/>
              <a:t> mostra o estado do repositório atual, mostrando quais arquivos mudaram desde a última vez que foram salvos. 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11700" y="1908425"/>
            <a:ext cx="877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Como checar o que eu mudei nos meus arquivos em relação ao último salvamento?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11700" y="2559875"/>
            <a:ext cx="80703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git diff | git diff file | git diff diretório</a:t>
            </a: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</a:t>
            </a: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ostra a diferença entre conjuntos de arquivos em relação ao último salvamento.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ver o que vai ser salvo?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5206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git diff -r HEAD</a:t>
            </a:r>
            <a:r>
              <a:rPr lang="pt-BR"/>
              <a:t> </a:t>
            </a:r>
            <a:r>
              <a:rPr lang="pt-BR"/>
              <a:t>Mostra a diferença entre o conjunto de arquivos que estão na staging area em relação ao último salvamento. 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311700" y="2112775"/>
            <a:ext cx="682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Como adiciono arquivos a staging area?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311700" y="2802075"/>
            <a:ext cx="841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git add filename | git add * | git add </a:t>
            </a:r>
            <a:r>
              <a:rPr lang="pt-BR" sz="1800">
                <a:solidFill>
                  <a:schemeClr val="dk2"/>
                </a:solidFill>
              </a:rPr>
              <a:t>Adiciona arquivos para a staging area, mas apenas os arquivos que são rastreados pelo git são adicionados.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Caso tenha editado um arquivo que já estava na staging area, basta adicionar novamente.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