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68" r:id="rId4"/>
    <p:sldId id="271" r:id="rId5"/>
    <p:sldId id="269" r:id="rId6"/>
    <p:sldId id="270" r:id="rId7"/>
    <p:sldId id="267" r:id="rId8"/>
    <p:sldId id="266" r:id="rId9"/>
    <p:sldId id="272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8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31417-928A-426D-855A-35A7F4C657F8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676D9D4-5EDF-4105-988C-6EC1DDF806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CNAMCfdHQ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rusty metal tex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614966"/>
            <a:ext cx="6400800" cy="1243034"/>
          </a:xfrm>
        </p:spPr>
        <p:txBody>
          <a:bodyPr/>
          <a:lstStyle/>
          <a:p>
            <a:r>
              <a:rPr lang="pt-BR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Bruno Tiago de Souza</a:t>
            </a:r>
          </a:p>
          <a:p>
            <a:r>
              <a:rPr lang="pt-BR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Gabriel Pereira Martins</a:t>
            </a:r>
            <a:endParaRPr lang="pt-BR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501122" cy="1470025"/>
          </a:xfrm>
        </p:spPr>
        <p:txBody>
          <a:bodyPr/>
          <a:lstStyle/>
          <a:p>
            <a:r>
              <a:rPr lang="pt-BR" b="1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pt-BR" b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: Labirinto do Desespero</a:t>
            </a:r>
            <a:endParaRPr lang="pt-BR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2"/>
            <a:ext cx="9144000" cy="50720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rusty metal tex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670"/>
            <a:ext cx="9144000" cy="50720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044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142852"/>
            <a:ext cx="8715404" cy="6536553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1928794" y="3929066"/>
            <a:ext cx="785818" cy="2857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Quadro 3"/>
          <p:cNvSpPr/>
          <p:nvPr/>
        </p:nvSpPr>
        <p:spPr>
          <a:xfrm>
            <a:off x="6786578" y="2071678"/>
            <a:ext cx="785818" cy="2857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27348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2286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6" y="3286124"/>
            <a:ext cx="4357718" cy="32682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2844" y="285728"/>
            <a:ext cx="878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Novels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é um gênero de jogos de videogame e PC bastante comum no Japão.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Resultado de imagem para 999 zero esca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357562"/>
            <a:ext cx="4214842" cy="3161132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214282" y="2071678"/>
            <a:ext cx="40719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Desenvolvedora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Chunsoft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Diretor e Escritor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Kotaro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Uchikoshi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Lançado em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: 10 de Dezembro de 2009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duvida</a:t>
            </a:r>
            <a:endParaRPr lang="pt-BR" dirty="0"/>
          </a:p>
        </p:txBody>
      </p:sp>
      <p:pic>
        <p:nvPicPr>
          <p:cNvPr id="20482" name="Picture 2" descr="Resultado de imagem para duvi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0"/>
            <a:ext cx="4762500" cy="3333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:\jkl\TRM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345363" cy="4400550"/>
          </a:xfrm>
          <a:prstGeom prst="rect">
            <a:avLst/>
          </a:prstGeom>
          <a:noFill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1143000"/>
          </a:xfrm>
        </p:spPr>
        <p:txBody>
          <a:bodyPr/>
          <a:lstStyle/>
          <a:p>
            <a:r>
              <a:rPr lang="pt-BR" dirty="0" smtClean="0"/>
              <a:t>Resultados de pesquisas: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:\jkl\TRM\Captura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335837" cy="39719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pt-BR" dirty="0" smtClean="0"/>
              <a:t>Criticas feitas ao conceito:</a:t>
            </a:r>
            <a:endParaRPr lang="pt-B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14620"/>
            <a:ext cx="65341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71942"/>
            <a:ext cx="650085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643314"/>
            <a:ext cx="650085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4500570"/>
            <a:ext cx="650085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8786874" cy="1143000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Estrutura Lógica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071678"/>
            <a:ext cx="4354513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b="29647"/>
          <a:stretch>
            <a:fillRect/>
          </a:stretch>
        </p:blipFill>
        <p:spPr bwMode="auto">
          <a:xfrm>
            <a:off x="214282" y="2071678"/>
            <a:ext cx="478634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071670" y="1714488"/>
            <a:ext cx="7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Macro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572264" y="1714488"/>
            <a:ext cx="68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Micro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pt-BR" dirty="0" err="1" smtClean="0"/>
              <a:t>Teaser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3143248"/>
            <a:ext cx="9429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www.youtube.com/watch?v=YCCNAMCfdHQ</a:t>
            </a:r>
            <a:endParaRPr lang="pt-BR" dirty="0" smtClean="0"/>
          </a:p>
          <a:p>
            <a:pPr algn="ctr"/>
            <a:endParaRPr lang="pt-BR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180</TotalTime>
  <Words>65</Words>
  <Application>Microsoft Office PowerPoint</Application>
  <PresentationFormat>Apresentação na tela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Patrimônio Líquido</vt:lpstr>
      <vt:lpstr>Answer: Labirinto do Desespero</vt:lpstr>
      <vt:lpstr>Slide 2</vt:lpstr>
      <vt:lpstr>Slide 3</vt:lpstr>
      <vt:lpstr>Importância da duvida</vt:lpstr>
      <vt:lpstr>Resultados de pesquisas:</vt:lpstr>
      <vt:lpstr>Slide 6</vt:lpstr>
      <vt:lpstr>Criticas feitas ao conceito:</vt:lpstr>
      <vt:lpstr>Estrutura Lógica</vt:lpstr>
      <vt:lpstr>Teaser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Obaminha</dc:creator>
  <cp:lastModifiedBy>Lab</cp:lastModifiedBy>
  <cp:revision>18</cp:revision>
  <dcterms:created xsi:type="dcterms:W3CDTF">2017-06-18T20:48:14Z</dcterms:created>
  <dcterms:modified xsi:type="dcterms:W3CDTF">2017-06-22T22:10:23Z</dcterms:modified>
</cp:coreProperties>
</file>