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81" r:id="rId3"/>
    <p:sldId id="282" r:id="rId4"/>
    <p:sldId id="283" r:id="rId5"/>
    <p:sldId id="257" r:id="rId6"/>
    <p:sldId id="280" r:id="rId7"/>
    <p:sldId id="284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Verdana" panose="020B060403050404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9"/>
    <p:restoredTop sz="85047" autoAdjust="0"/>
  </p:normalViewPr>
  <p:slideViewPr>
    <p:cSldViewPr snapToGrid="0" snapToObjects="1">
      <p:cViewPr varScale="1">
        <p:scale>
          <a:sx n="112" d="100"/>
          <a:sy n="112" d="100"/>
        </p:scale>
        <p:origin x="11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lon Faichney" userId="S::j.faichney@griffith.edu.au::8dc138ab-463c-4e3a-aa6d-3cc91f7fb257" providerId="AD" clId="Web-{852DA586-8BE5-7CD6-34C7-79AFBDAF28C5}"/>
    <pc:docChg chg="addSld delSld modSld">
      <pc:chgData name="Jolon Faichney" userId="S::j.faichney@griffith.edu.au::8dc138ab-463c-4e3a-aa6d-3cc91f7fb257" providerId="AD" clId="Web-{852DA586-8BE5-7CD6-34C7-79AFBDAF28C5}" dt="2018-11-01T04:44:00.394" v="636" actId="20577"/>
      <pc:docMkLst>
        <pc:docMk/>
      </pc:docMkLst>
      <pc:sldChg chg="modSp">
        <pc:chgData name="Jolon Faichney" userId="S::j.faichney@griffith.edu.au::8dc138ab-463c-4e3a-aa6d-3cc91f7fb257" providerId="AD" clId="Web-{852DA586-8BE5-7CD6-34C7-79AFBDAF28C5}" dt="2018-11-01T04:12:10.743" v="1" actId="20577"/>
        <pc:sldMkLst>
          <pc:docMk/>
          <pc:sldMk cId="0" sldId="257"/>
        </pc:sldMkLst>
        <pc:spChg chg="mod">
          <ac:chgData name="Jolon Faichney" userId="S::j.faichney@griffith.edu.au::8dc138ab-463c-4e3a-aa6d-3cc91f7fb257" providerId="AD" clId="Web-{852DA586-8BE5-7CD6-34C7-79AFBDAF28C5}" dt="2018-11-01T04:12:10.743" v="1" actId="20577"/>
          <ac:spMkLst>
            <pc:docMk/>
            <pc:sldMk cId="0" sldId="257"/>
            <ac:spMk id="75" creationId="{00000000-0000-0000-0000-000000000000}"/>
          </ac:spMkLst>
        </pc:spChg>
      </pc:sldChg>
      <pc:sldChg chg="modSp">
        <pc:chgData name="Jolon Faichney" userId="S::j.faichney@griffith.edu.au::8dc138ab-463c-4e3a-aa6d-3cc91f7fb257" providerId="AD" clId="Web-{852DA586-8BE5-7CD6-34C7-79AFBDAF28C5}" dt="2018-11-01T04:12:34.056" v="5" actId="20577"/>
        <pc:sldMkLst>
          <pc:docMk/>
          <pc:sldMk cId="0" sldId="258"/>
        </pc:sldMkLst>
        <pc:spChg chg="mod">
          <ac:chgData name="Jolon Faichney" userId="S::j.faichney@griffith.edu.au::8dc138ab-463c-4e3a-aa6d-3cc91f7fb257" providerId="AD" clId="Web-{852DA586-8BE5-7CD6-34C7-79AFBDAF28C5}" dt="2018-11-01T04:12:34.056" v="5" actId="20577"/>
          <ac:spMkLst>
            <pc:docMk/>
            <pc:sldMk cId="0" sldId="258"/>
            <ac:spMk id="81" creationId="{00000000-0000-0000-0000-000000000000}"/>
          </ac:spMkLst>
        </pc:spChg>
      </pc:sldChg>
      <pc:sldChg chg="modSp">
        <pc:chgData name="Jolon Faichney" userId="S::j.faichney@griffith.edu.au::8dc138ab-463c-4e3a-aa6d-3cc91f7fb257" providerId="AD" clId="Web-{852DA586-8BE5-7CD6-34C7-79AFBDAF28C5}" dt="2018-11-01T04:22:46.215" v="80" actId="20577"/>
        <pc:sldMkLst>
          <pc:docMk/>
          <pc:sldMk cId="0" sldId="260"/>
        </pc:sldMkLst>
        <pc:spChg chg="mod">
          <ac:chgData name="Jolon Faichney" userId="S::j.faichney@griffith.edu.au::8dc138ab-463c-4e3a-aa6d-3cc91f7fb257" providerId="AD" clId="Web-{852DA586-8BE5-7CD6-34C7-79AFBDAF28C5}" dt="2018-11-01T04:22:46.215" v="80" actId="20577"/>
          <ac:spMkLst>
            <pc:docMk/>
            <pc:sldMk cId="0" sldId="260"/>
            <ac:spMk id="103" creationId="{00000000-0000-0000-0000-000000000000}"/>
          </ac:spMkLst>
        </pc:spChg>
      </pc:sldChg>
      <pc:sldChg chg="addSp delSp modSp">
        <pc:chgData name="Jolon Faichney" userId="S::j.faichney@griffith.edu.au::8dc138ab-463c-4e3a-aa6d-3cc91f7fb257" providerId="AD" clId="Web-{852DA586-8BE5-7CD6-34C7-79AFBDAF28C5}" dt="2018-11-01T04:32:27.015" v="167" actId="1076"/>
        <pc:sldMkLst>
          <pc:docMk/>
          <pc:sldMk cId="0" sldId="262"/>
        </pc:sldMkLst>
        <pc:spChg chg="mod">
          <ac:chgData name="Jolon Faichney" userId="S::j.faichney@griffith.edu.au::8dc138ab-463c-4e3a-aa6d-3cc91f7fb257" providerId="AD" clId="Web-{852DA586-8BE5-7CD6-34C7-79AFBDAF28C5}" dt="2018-11-01T04:31:54.390" v="159" actId="20577"/>
          <ac:spMkLst>
            <pc:docMk/>
            <pc:sldMk cId="0" sldId="262"/>
            <ac:spMk id="115" creationId="{00000000-0000-0000-0000-000000000000}"/>
          </ac:spMkLst>
        </pc:spChg>
        <pc:spChg chg="del">
          <ac:chgData name="Jolon Faichney" userId="S::j.faichney@griffith.edu.au::8dc138ab-463c-4e3a-aa6d-3cc91f7fb257" providerId="AD" clId="Web-{852DA586-8BE5-7CD6-34C7-79AFBDAF28C5}" dt="2018-11-01T04:31:55.749" v="160" actId="1076"/>
          <ac:spMkLst>
            <pc:docMk/>
            <pc:sldMk cId="0" sldId="262"/>
            <ac:spMk id="118" creationId="{00000000-0000-0000-0000-000000000000}"/>
          </ac:spMkLst>
        </pc:spChg>
        <pc:spChg chg="del">
          <ac:chgData name="Jolon Faichney" userId="S::j.faichney@griffith.edu.au::8dc138ab-463c-4e3a-aa6d-3cc91f7fb257" providerId="AD" clId="Web-{852DA586-8BE5-7CD6-34C7-79AFBDAF28C5}" dt="2018-11-01T04:31:59.531" v="162" actId="1076"/>
          <ac:spMkLst>
            <pc:docMk/>
            <pc:sldMk cId="0" sldId="262"/>
            <ac:spMk id="119" creationId="{00000000-0000-0000-0000-000000000000}"/>
          </ac:spMkLst>
        </pc:spChg>
        <pc:picChg chg="add mod">
          <ac:chgData name="Jolon Faichney" userId="S::j.faichney@griffith.edu.au::8dc138ab-463c-4e3a-aa6d-3cc91f7fb257" providerId="AD" clId="Web-{852DA586-8BE5-7CD6-34C7-79AFBDAF28C5}" dt="2018-11-01T04:32:27.015" v="167" actId="1076"/>
          <ac:picMkLst>
            <pc:docMk/>
            <pc:sldMk cId="0" sldId="262"/>
            <ac:picMk id="2" creationId="{5FFB0061-48AB-4689-874A-721180E14CEC}"/>
          </ac:picMkLst>
        </pc:picChg>
        <pc:picChg chg="del">
          <ac:chgData name="Jolon Faichney" userId="S::j.faichney@griffith.edu.au::8dc138ab-463c-4e3a-aa6d-3cc91f7fb257" providerId="AD" clId="Web-{852DA586-8BE5-7CD6-34C7-79AFBDAF28C5}" dt="2018-11-01T04:32:00.296" v="163" actId="1076"/>
          <ac:picMkLst>
            <pc:docMk/>
            <pc:sldMk cId="0" sldId="262"/>
            <ac:picMk id="116" creationId="{00000000-0000-0000-0000-000000000000}"/>
          </ac:picMkLst>
        </pc:picChg>
        <pc:picChg chg="del">
          <ac:chgData name="Jolon Faichney" userId="S::j.faichney@griffith.edu.au::8dc138ab-463c-4e3a-aa6d-3cc91f7fb257" providerId="AD" clId="Web-{852DA586-8BE5-7CD6-34C7-79AFBDAF28C5}" dt="2018-11-01T04:31:56.687" v="161" actId="1076"/>
          <ac:picMkLst>
            <pc:docMk/>
            <pc:sldMk cId="0" sldId="262"/>
            <ac:picMk id="117" creationId="{00000000-0000-0000-0000-000000000000}"/>
          </ac:picMkLst>
        </pc:picChg>
      </pc:sldChg>
      <pc:sldChg chg="addSp delSp modSp">
        <pc:chgData name="Jolon Faichney" userId="S::j.faichney@griffith.edu.au::8dc138ab-463c-4e3a-aa6d-3cc91f7fb257" providerId="AD" clId="Web-{852DA586-8BE5-7CD6-34C7-79AFBDAF28C5}" dt="2018-11-01T04:34:22.031" v="321" actId="20577"/>
        <pc:sldMkLst>
          <pc:docMk/>
          <pc:sldMk cId="0" sldId="263"/>
        </pc:sldMkLst>
        <pc:spChg chg="mod">
          <ac:chgData name="Jolon Faichney" userId="S::j.faichney@griffith.edu.au::8dc138ab-463c-4e3a-aa6d-3cc91f7fb257" providerId="AD" clId="Web-{852DA586-8BE5-7CD6-34C7-79AFBDAF28C5}" dt="2018-11-01T04:32:37.312" v="168" actId="20577"/>
          <ac:spMkLst>
            <pc:docMk/>
            <pc:sldMk cId="0" sldId="263"/>
            <ac:spMk id="124" creationId="{00000000-0000-0000-0000-000000000000}"/>
          </ac:spMkLst>
        </pc:spChg>
        <pc:spChg chg="mod">
          <ac:chgData name="Jolon Faichney" userId="S::j.faichney@griffith.edu.au::8dc138ab-463c-4e3a-aa6d-3cc91f7fb257" providerId="AD" clId="Web-{852DA586-8BE5-7CD6-34C7-79AFBDAF28C5}" dt="2018-11-01T04:34:22.031" v="321" actId="20577"/>
          <ac:spMkLst>
            <pc:docMk/>
            <pc:sldMk cId="0" sldId="263"/>
            <ac:spMk id="125" creationId="{00000000-0000-0000-0000-000000000000}"/>
          </ac:spMkLst>
        </pc:spChg>
        <pc:picChg chg="add del mod">
          <ac:chgData name="Jolon Faichney" userId="S::j.faichney@griffith.edu.au::8dc138ab-463c-4e3a-aa6d-3cc91f7fb257" providerId="AD" clId="Web-{852DA586-8BE5-7CD6-34C7-79AFBDAF28C5}" dt="2018-11-01T04:32:38.375" v="169" actId="20577"/>
          <ac:picMkLst>
            <pc:docMk/>
            <pc:sldMk cId="0" sldId="263"/>
            <ac:picMk id="2" creationId="{C2EE86B8-407C-46F0-AFC6-00CF544DE025}"/>
          </ac:picMkLst>
        </pc:picChg>
        <pc:picChg chg="add mod">
          <ac:chgData name="Jolon Faichney" userId="S::j.faichney@griffith.edu.au::8dc138ab-463c-4e3a-aa6d-3cc91f7fb257" providerId="AD" clId="Web-{852DA586-8BE5-7CD6-34C7-79AFBDAF28C5}" dt="2018-11-01T04:33:55.906" v="265" actId="1076"/>
          <ac:picMkLst>
            <pc:docMk/>
            <pc:sldMk cId="0" sldId="263"/>
            <ac:picMk id="4" creationId="{F52C5161-CE8F-48EE-B3D7-DCCEA6E12D70}"/>
          </ac:picMkLst>
        </pc:picChg>
        <pc:picChg chg="del">
          <ac:chgData name="Jolon Faichney" userId="S::j.faichney@griffith.edu.au::8dc138ab-463c-4e3a-aa6d-3cc91f7fb257" providerId="AD" clId="Web-{852DA586-8BE5-7CD6-34C7-79AFBDAF28C5}" dt="2018-11-01T04:26:57.810" v="114" actId="20577"/>
          <ac:picMkLst>
            <pc:docMk/>
            <pc:sldMk cId="0" sldId="263"/>
            <ac:picMk id="126" creationId="{00000000-0000-0000-0000-000000000000}"/>
          </ac:picMkLst>
        </pc:picChg>
      </pc:sldChg>
      <pc:sldChg chg="del">
        <pc:chgData name="Jolon Faichney" userId="S::j.faichney@griffith.edu.au::8dc138ab-463c-4e3a-aa6d-3cc91f7fb257" providerId="AD" clId="Web-{852DA586-8BE5-7CD6-34C7-79AFBDAF28C5}" dt="2018-11-01T04:27:55.358" v="121" actId="20577"/>
        <pc:sldMkLst>
          <pc:docMk/>
          <pc:sldMk cId="0" sldId="264"/>
        </pc:sldMkLst>
      </pc:sldChg>
      <pc:sldChg chg="del">
        <pc:chgData name="Jolon Faichney" userId="S::j.faichney@griffith.edu.au::8dc138ab-463c-4e3a-aa6d-3cc91f7fb257" providerId="AD" clId="Web-{852DA586-8BE5-7CD6-34C7-79AFBDAF28C5}" dt="2018-11-01T04:27:59.498" v="122" actId="20577"/>
        <pc:sldMkLst>
          <pc:docMk/>
          <pc:sldMk cId="0" sldId="265"/>
        </pc:sldMkLst>
      </pc:sldChg>
      <pc:sldChg chg="modSp">
        <pc:chgData name="Jolon Faichney" userId="S::j.faichney@griffith.edu.au::8dc138ab-463c-4e3a-aa6d-3cc91f7fb257" providerId="AD" clId="Web-{852DA586-8BE5-7CD6-34C7-79AFBDAF28C5}" dt="2018-11-01T04:44:00.394" v="636" actId="20577"/>
        <pc:sldMkLst>
          <pc:docMk/>
          <pc:sldMk cId="0" sldId="267"/>
        </pc:sldMkLst>
        <pc:spChg chg="mod">
          <ac:chgData name="Jolon Faichney" userId="S::j.faichney@griffith.edu.au::8dc138ab-463c-4e3a-aa6d-3cc91f7fb257" providerId="AD" clId="Web-{852DA586-8BE5-7CD6-34C7-79AFBDAF28C5}" dt="2018-11-01T04:44:00.394" v="636" actId="20577"/>
          <ac:spMkLst>
            <pc:docMk/>
            <pc:sldMk cId="0" sldId="267"/>
            <ac:spMk id="152" creationId="{00000000-0000-0000-0000-000000000000}"/>
          </ac:spMkLst>
        </pc:spChg>
      </pc:sldChg>
      <pc:sldChg chg="addSp delSp modSp add replId">
        <pc:chgData name="Jolon Faichney" userId="S::j.faichney@griffith.edu.au::8dc138ab-463c-4e3a-aa6d-3cc91f7fb257" providerId="AD" clId="Web-{852DA586-8BE5-7CD6-34C7-79AFBDAF28C5}" dt="2018-11-01T04:37:27.017" v="447" actId="1076"/>
        <pc:sldMkLst>
          <pc:docMk/>
          <pc:sldMk cId="687780754" sldId="277"/>
        </pc:sldMkLst>
        <pc:spChg chg="mod">
          <ac:chgData name="Jolon Faichney" userId="S::j.faichney@griffith.edu.au::8dc138ab-463c-4e3a-aa6d-3cc91f7fb257" providerId="AD" clId="Web-{852DA586-8BE5-7CD6-34C7-79AFBDAF28C5}" dt="2018-11-01T04:34:32.469" v="334" actId="20577"/>
          <ac:spMkLst>
            <pc:docMk/>
            <pc:sldMk cId="687780754" sldId="277"/>
            <ac:spMk id="124" creationId="{00000000-0000-0000-0000-000000000000}"/>
          </ac:spMkLst>
        </pc:spChg>
        <pc:spChg chg="mod">
          <ac:chgData name="Jolon Faichney" userId="S::j.faichney@griffith.edu.au::8dc138ab-463c-4e3a-aa6d-3cc91f7fb257" providerId="AD" clId="Web-{852DA586-8BE5-7CD6-34C7-79AFBDAF28C5}" dt="2018-11-01T04:37:24.876" v="446" actId="20577"/>
          <ac:spMkLst>
            <pc:docMk/>
            <pc:sldMk cId="687780754" sldId="277"/>
            <ac:spMk id="125" creationId="{00000000-0000-0000-0000-000000000000}"/>
          </ac:spMkLst>
        </pc:spChg>
        <pc:picChg chg="add mod">
          <ac:chgData name="Jolon Faichney" userId="S::j.faichney@griffith.edu.au::8dc138ab-463c-4e3a-aa6d-3cc91f7fb257" providerId="AD" clId="Web-{852DA586-8BE5-7CD6-34C7-79AFBDAF28C5}" dt="2018-11-01T04:35:37.422" v="376" actId="1076"/>
          <ac:picMkLst>
            <pc:docMk/>
            <pc:sldMk cId="687780754" sldId="277"/>
            <ac:picMk id="2" creationId="{E21ADCE4-4EB9-44B4-A6E4-EA9B9856998C}"/>
          </ac:picMkLst>
        </pc:picChg>
        <pc:picChg chg="del">
          <ac:chgData name="Jolon Faichney" userId="S::j.faichney@griffith.edu.au::8dc138ab-463c-4e3a-aa6d-3cc91f7fb257" providerId="AD" clId="Web-{852DA586-8BE5-7CD6-34C7-79AFBDAF28C5}" dt="2018-11-01T04:36:16.376" v="377" actId="1076"/>
          <ac:picMkLst>
            <pc:docMk/>
            <pc:sldMk cId="687780754" sldId="277"/>
            <ac:picMk id="4" creationId="{F52C5161-CE8F-48EE-B3D7-DCCEA6E12D70}"/>
          </ac:picMkLst>
        </pc:picChg>
        <pc:picChg chg="add mod">
          <ac:chgData name="Jolon Faichney" userId="S::j.faichney@griffith.edu.au::8dc138ab-463c-4e3a-aa6d-3cc91f7fb257" providerId="AD" clId="Web-{852DA586-8BE5-7CD6-34C7-79AFBDAF28C5}" dt="2018-11-01T04:37:27.017" v="447" actId="1076"/>
          <ac:picMkLst>
            <pc:docMk/>
            <pc:sldMk cId="687780754" sldId="277"/>
            <ac:picMk id="5" creationId="{2B6D514D-00A3-44B6-B7F5-715CDF5B404A}"/>
          </ac:picMkLst>
        </pc:picChg>
      </pc:sldChg>
      <pc:sldChg chg="addSp delSp modSp add replId">
        <pc:chgData name="Jolon Faichney" userId="S::j.faichney@griffith.edu.au::8dc138ab-463c-4e3a-aa6d-3cc91f7fb257" providerId="AD" clId="Web-{852DA586-8BE5-7CD6-34C7-79AFBDAF28C5}" dt="2018-11-01T04:43:17.440" v="617" actId="20577"/>
        <pc:sldMkLst>
          <pc:docMk/>
          <pc:sldMk cId="3273418427" sldId="278"/>
        </pc:sldMkLst>
        <pc:spChg chg="mod">
          <ac:chgData name="Jolon Faichney" userId="S::j.faichney@griffith.edu.au::8dc138ab-463c-4e3a-aa6d-3cc91f7fb257" providerId="AD" clId="Web-{852DA586-8BE5-7CD6-34C7-79AFBDAF28C5}" dt="2018-11-01T04:37:41.767" v="452" actId="20577"/>
          <ac:spMkLst>
            <pc:docMk/>
            <pc:sldMk cId="3273418427" sldId="278"/>
            <ac:spMk id="124" creationId="{00000000-0000-0000-0000-000000000000}"/>
          </ac:spMkLst>
        </pc:spChg>
        <pc:spChg chg="mod">
          <ac:chgData name="Jolon Faichney" userId="S::j.faichney@griffith.edu.au::8dc138ab-463c-4e3a-aa6d-3cc91f7fb257" providerId="AD" clId="Web-{852DA586-8BE5-7CD6-34C7-79AFBDAF28C5}" dt="2018-11-01T04:43:17.440" v="617" actId="20577"/>
          <ac:spMkLst>
            <pc:docMk/>
            <pc:sldMk cId="3273418427" sldId="278"/>
            <ac:spMk id="125" creationId="{00000000-0000-0000-0000-000000000000}"/>
          </ac:spMkLst>
        </pc:spChg>
        <pc:picChg chg="del">
          <ac:chgData name="Jolon Faichney" userId="S::j.faichney@griffith.edu.au::8dc138ab-463c-4e3a-aa6d-3cc91f7fb257" providerId="AD" clId="Web-{852DA586-8BE5-7CD6-34C7-79AFBDAF28C5}" dt="2018-11-01T04:38:14.236" v="502" actId="20577"/>
          <ac:picMkLst>
            <pc:docMk/>
            <pc:sldMk cId="3273418427" sldId="278"/>
            <ac:picMk id="2" creationId="{E21ADCE4-4EB9-44B4-A6E4-EA9B9856998C}"/>
          </ac:picMkLst>
        </pc:picChg>
        <pc:picChg chg="add mod">
          <ac:chgData name="Jolon Faichney" userId="S::j.faichney@griffith.edu.au::8dc138ab-463c-4e3a-aa6d-3cc91f7fb257" providerId="AD" clId="Web-{852DA586-8BE5-7CD6-34C7-79AFBDAF28C5}" dt="2018-11-01T04:40:58.815" v="550" actId="1076"/>
          <ac:picMkLst>
            <pc:docMk/>
            <pc:sldMk cId="3273418427" sldId="278"/>
            <ac:picMk id="3" creationId="{77F7319E-48FA-439F-AAE5-CB5C54355E95}"/>
          </ac:picMkLst>
        </pc:picChg>
        <pc:picChg chg="del">
          <ac:chgData name="Jolon Faichney" userId="S::j.faichney@griffith.edu.au::8dc138ab-463c-4e3a-aa6d-3cc91f7fb257" providerId="AD" clId="Web-{852DA586-8BE5-7CD6-34C7-79AFBDAF28C5}" dt="2018-11-01T04:38:14.798" v="503" actId="20577"/>
          <ac:picMkLst>
            <pc:docMk/>
            <pc:sldMk cId="3273418427" sldId="278"/>
            <ac:picMk id="5" creationId="{2B6D514D-00A3-44B6-B7F5-715CDF5B404A}"/>
          </ac:picMkLst>
        </pc:picChg>
        <pc:picChg chg="add mod">
          <ac:chgData name="Jolon Faichney" userId="S::j.faichney@griffith.edu.au::8dc138ab-463c-4e3a-aa6d-3cc91f7fb257" providerId="AD" clId="Web-{852DA586-8BE5-7CD6-34C7-79AFBDAF28C5}" dt="2018-11-01T04:42:33.815" v="602" actId="14100"/>
          <ac:picMkLst>
            <pc:docMk/>
            <pc:sldMk cId="3273418427" sldId="278"/>
            <ac:picMk id="6" creationId="{39298290-0955-4057-88DF-15CB7979E86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4e1ea1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04e1ea1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2333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4e1ea1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04e1ea1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5345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4e1ea1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04e1ea1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6904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4e1ea1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04e1ea1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Ionic was first released by a company called Drifty in 2013</a:t>
            </a:r>
          </a:p>
          <a:p>
            <a:r>
              <a:rPr lang="en-A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Ionic was developed to address some of the limitation of jQuery Mobile primarily the UI components available.</a:t>
            </a:r>
          </a:p>
          <a:p>
            <a:r>
              <a:rPr lang="en-A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current version of Ionic is Ionic 4 released in January 2019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4470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237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llow Title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brew.s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Node</a:t>
            </a:r>
            <a:endParaRPr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/>
              <a:t>Intro to Node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/>
              <a:t>Command Line Interface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NPM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Creating and running a project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Intro to Node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Javascript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was released in May 1995</a:t>
            </a:r>
          </a:p>
          <a:p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Javascript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was primarily used for client side scripting.</a:t>
            </a:r>
          </a:p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In 2009 Node.js arrived and is a runtime environment using the Google V8 runtime engine to execute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Javascript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code outside of the browser. </a:t>
            </a:r>
          </a:p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Node is written in C, C++ and JavaScript.</a:t>
            </a:r>
          </a:p>
          <a:p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As V8 supports new feature in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Javascript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they are incorporated into Node.</a:t>
            </a:r>
          </a:p>
          <a:p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Verdana" charset="0"/>
              </a:rPr>
              <a:t>Node.js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Verdana" charset="0"/>
              </a:rPr>
              <a:t>applications are written in JavaScript, and can be run within the Node.js runtime on OS X, Microsoft Windows, and Linux.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38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Intro to Node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Node.js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 uses an event-driven, non-blocking I/O model that makes it lightweight and efficient, perfect for data-intensive real-time applications that run across distributed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Non-blocking or Asynchronous I/O is a form of input/output processing that permits other processing to continue before the input or output has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21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Intro to Node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Node.js is an event driven server side language that manages the events in a queue as an event loop. Then with the Event loop it is delegated into asynchronous tasks that manages to create a non-blocking IO (input output) to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E3922-2FB3-4623-B06A-29B483843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395" y="2196734"/>
            <a:ext cx="4790072" cy="286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9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Web Frameworks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After building multiple projects, the biggest thing is you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realise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is that the same code is being written over and over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Web Frameworks provide APIs and commands that automate web app tasks and make your coding time shorter.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Web frameworks introduced many concepts that have been adopted in most frameworks today: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Convention over Configuration (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CoC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Don’t repeat yourself (DRY)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Using REST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MVC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Don’t Re-invent the Wheel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6F43-E5C2-43D0-AB72-ECF01F4A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Don’t Re-invent the Wheel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9E9CB-ACC4-4CA3-9B50-AD902D2C3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 Node.js, Don’t Re-invent the Wheel is an important convention. This is why Node.js has a package management system called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NPM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 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NPM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is the world’s largest software library. 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NPM is also a Package Manager and Installer via its command line interface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NPM is installed with Node.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939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6F43-E5C2-43D0-AB72-ECF01F4A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Install Node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9E9CB-ACC4-4CA3-9B50-AD902D2C3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982900"/>
            <a:ext cx="8222100" cy="257215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Windows: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Go to </a:t>
            </a:r>
            <a:r>
              <a:rPr lang="en-US" dirty="0">
                <a:hlinkClick r:id="rId3"/>
              </a:rPr>
              <a:t>https://nodejs.org</a:t>
            </a:r>
            <a:r>
              <a:rPr lang="en-US" dirty="0"/>
              <a:t> and press the download link and install.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Mac: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First install Homebrew by following the instructions from here:</a:t>
            </a:r>
          </a:p>
          <a:p>
            <a:pPr marL="12001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https://brew.sh/</a:t>
            </a:r>
            <a:endParaRPr lang="en-US" dirty="0"/>
          </a:p>
          <a:p>
            <a:pPr marL="12001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In your terminal type:</a:t>
            </a:r>
          </a:p>
          <a:p>
            <a:pPr marL="1657350" lvl="3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Brew install node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C0A6B-AE31-4890-A296-924DE0149332}"/>
              </a:ext>
            </a:extLst>
          </p:cNvPr>
          <p:cNvSpPr txBox="1"/>
          <p:nvPr/>
        </p:nvSpPr>
        <p:spPr>
          <a:xfrm>
            <a:off x="6930639" y="4397424"/>
            <a:ext cx="1898667" cy="46166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</a:rPr>
              <a:t>Node Website</a:t>
            </a:r>
          </a:p>
          <a:p>
            <a:r>
              <a:rPr lang="en-AU" dirty="0">
                <a:solidFill>
                  <a:schemeClr val="bg1"/>
                </a:solidFill>
              </a:rPr>
              <a:t>https://nodejs.org</a:t>
            </a:r>
          </a:p>
        </p:txBody>
      </p:sp>
    </p:spTree>
    <p:extLst>
      <p:ext uri="{BB962C8B-B14F-4D97-AF65-F5344CB8AC3E}">
        <p14:creationId xmlns:p14="http://schemas.microsoft.com/office/powerpoint/2010/main" val="2928076891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398</Words>
  <Application>Microsoft Office PowerPoint</Application>
  <PresentationFormat>On-screen Show (16:9)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Roboto</vt:lpstr>
      <vt:lpstr>Arial</vt:lpstr>
      <vt:lpstr>Verdana</vt:lpstr>
      <vt:lpstr>Material</vt:lpstr>
      <vt:lpstr>Node</vt:lpstr>
      <vt:lpstr>Intro to Node</vt:lpstr>
      <vt:lpstr>Intro to Node</vt:lpstr>
      <vt:lpstr>Intro to Node</vt:lpstr>
      <vt:lpstr>Web Frameworks</vt:lpstr>
      <vt:lpstr>Don’t Re-invent the Wheel</vt:lpstr>
      <vt:lpstr>How to Install Node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</dc:title>
  <cp:lastModifiedBy>Allan Browning</cp:lastModifiedBy>
  <cp:revision>162</cp:revision>
  <dcterms:modified xsi:type="dcterms:W3CDTF">2019-05-07T05:09:36Z</dcterms:modified>
</cp:coreProperties>
</file>