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D2312-76B0-929F-AF56-43F01FD916D0}" v="8" dt="2019-06-03T07:33:17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706"/>
  </p:normalViewPr>
  <p:slideViewPr>
    <p:cSldViewPr snapToGrid="0">
      <p:cViewPr varScale="1">
        <p:scale>
          <a:sx n="88" d="100"/>
          <a:sy n="8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e Su" userId="S::k.su@griffith.edu.au::1636eb44-51af-46aa-b91c-16ad8b70fe25" providerId="AD" clId="Web-{0578ADF0-09BC-246A-5370-289EA7F4BD26}"/>
    <pc:docChg chg="modSld">
      <pc:chgData name="Kaile Su" userId="S::k.su@griffith.edu.au::1636eb44-51af-46aa-b91c-16ad8b70fe25" providerId="AD" clId="Web-{0578ADF0-09BC-246A-5370-289EA7F4BD26}" dt="2019-07-02T05:33:38.894" v="0" actId="1076"/>
      <pc:docMkLst>
        <pc:docMk/>
      </pc:docMkLst>
      <pc:sldChg chg="modSp">
        <pc:chgData name="Kaile Su" userId="S::k.su@griffith.edu.au::1636eb44-51af-46aa-b91c-16ad8b70fe25" providerId="AD" clId="Web-{0578ADF0-09BC-246A-5370-289EA7F4BD26}" dt="2019-07-02T05:33:38.894" v="0" actId="1076"/>
        <pc:sldMkLst>
          <pc:docMk/>
          <pc:sldMk cId="0" sldId="257"/>
        </pc:sldMkLst>
        <pc:spChg chg="mod">
          <ac:chgData name="Kaile Su" userId="S::k.su@griffith.edu.au::1636eb44-51af-46aa-b91c-16ad8b70fe25" providerId="AD" clId="Web-{0578ADF0-09BC-246A-5370-289EA7F4BD26}" dt="2019-07-02T05:33:38.894" v="0" actId="1076"/>
          <ac:spMkLst>
            <pc:docMk/>
            <pc:sldMk cId="0" sldId="257"/>
            <ac:spMk id="74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93F91EA6-1AA8-EF46-44B3-C1E507F794FA}"/>
    <pc:docChg chg="addSld delSld modSld">
      <pc:chgData name="Kaile Su" userId="S::k.su@griffith.edu.au::1636eb44-51af-46aa-b91c-16ad8b70fe25" providerId="AD" clId="Web-{93F91EA6-1AA8-EF46-44B3-C1E507F794FA}" dt="2019-06-06T05:59:10.930" v="453" actId="20577"/>
      <pc:docMkLst>
        <pc:docMk/>
      </pc:docMkLst>
      <pc:sldChg chg="modSp">
        <pc:chgData name="Kaile Su" userId="S::k.su@griffith.edu.au::1636eb44-51af-46aa-b91c-16ad8b70fe25" providerId="AD" clId="Web-{93F91EA6-1AA8-EF46-44B3-C1E507F794FA}" dt="2019-06-06T05:55:11.022" v="397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93F91EA6-1AA8-EF46-44B3-C1E507F794FA}" dt="2019-06-06T05:51:08.051" v="31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ile Su" userId="S::k.su@griffith.edu.au::1636eb44-51af-46aa-b91c-16ad8b70fe25" providerId="AD" clId="Web-{93F91EA6-1AA8-EF46-44B3-C1E507F794FA}" dt="2019-06-06T05:55:11.022" v="397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93F91EA6-1AA8-EF46-44B3-C1E507F794FA}" dt="2019-06-06T05:51:29.661" v="318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93F91EA6-1AA8-EF46-44B3-C1E507F794FA}" dt="2019-06-06T05:31:42.090" v="60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93F91EA6-1AA8-EF46-44B3-C1E507F794FA}" dt="2019-06-06T05:51:29.661" v="318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93F91EA6-1AA8-EF46-44B3-C1E507F794FA}" dt="2019-06-06T05:51:51.473" v="322" actId="20577"/>
        <pc:sldMkLst>
          <pc:docMk/>
          <pc:sldMk cId="107653570" sldId="258"/>
        </pc:sldMkLst>
        <pc:spChg chg="mod">
          <ac:chgData name="Kaile Su" userId="S::k.su@griffith.edu.au::1636eb44-51af-46aa-b91c-16ad8b70fe25" providerId="AD" clId="Web-{93F91EA6-1AA8-EF46-44B3-C1E507F794FA}" dt="2019-06-06T05:50:53.942" v="310" actId="20577"/>
          <ac:spMkLst>
            <pc:docMk/>
            <pc:sldMk cId="107653570" sldId="258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93F91EA6-1AA8-EF46-44B3-C1E507F794FA}" dt="2019-06-06T05:51:51.473" v="322" actId="20577"/>
          <ac:spMkLst>
            <pc:docMk/>
            <pc:sldMk cId="107653570" sldId="258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93F91EA6-1AA8-EF46-44B3-C1E507F794FA}" dt="2019-06-06T05:59:10.930" v="453" actId="20577"/>
        <pc:sldMkLst>
          <pc:docMk/>
          <pc:sldMk cId="3865537247" sldId="259"/>
        </pc:sldMkLst>
        <pc:spChg chg="mod">
          <ac:chgData name="Kaile Su" userId="S::k.su@griffith.edu.au::1636eb44-51af-46aa-b91c-16ad8b70fe25" providerId="AD" clId="Web-{93F91EA6-1AA8-EF46-44B3-C1E507F794FA}" dt="2019-06-06T05:59:10.930" v="453" actId="20577"/>
          <ac:spMkLst>
            <pc:docMk/>
            <pc:sldMk cId="3865537247" sldId="259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93F91EA6-1AA8-EF46-44B3-C1E507F794FA}" dt="2019-06-06T05:57:49.992" v="417" actId="20577"/>
          <ac:spMkLst>
            <pc:docMk/>
            <pc:sldMk cId="3865537247" sldId="259"/>
            <ac:spMk id="75" creationId="{00000000-0000-0000-0000-000000000000}"/>
          </ac:spMkLst>
        </pc:spChg>
      </pc:sldChg>
      <pc:sldChg chg="del">
        <pc:chgData name="Kaile Su" userId="S::k.su@griffith.edu.au::1636eb44-51af-46aa-b91c-16ad8b70fe25" providerId="AD" clId="Web-{93F91EA6-1AA8-EF46-44B3-C1E507F794FA}" dt="2019-06-06T05:31:13.261" v="47"/>
        <pc:sldMkLst>
          <pc:docMk/>
          <pc:sldMk cId="2929394977" sldId="280"/>
        </pc:sldMkLst>
      </pc:sldChg>
      <pc:sldChg chg="del">
        <pc:chgData name="Kaile Su" userId="S::k.su@griffith.edu.au::1636eb44-51af-46aa-b91c-16ad8b70fe25" providerId="AD" clId="Web-{93F91EA6-1AA8-EF46-44B3-C1E507F794FA}" dt="2019-06-06T05:31:13.261" v="46"/>
        <pc:sldMkLst>
          <pc:docMk/>
          <pc:sldMk cId="2465750592" sldId="281"/>
        </pc:sldMkLst>
      </pc:sldChg>
      <pc:sldChg chg="del">
        <pc:chgData name="Kaile Su" userId="S::k.su@griffith.edu.au::1636eb44-51af-46aa-b91c-16ad8b70fe25" providerId="AD" clId="Web-{93F91EA6-1AA8-EF46-44B3-C1E507F794FA}" dt="2019-06-06T05:31:13.261" v="44"/>
        <pc:sldMkLst>
          <pc:docMk/>
          <pc:sldMk cId="2109202467" sldId="282"/>
        </pc:sldMkLst>
      </pc:sldChg>
      <pc:sldChg chg="del">
        <pc:chgData name="Kaile Su" userId="S::k.su@griffith.edu.au::1636eb44-51af-46aa-b91c-16ad8b70fe25" providerId="AD" clId="Web-{93F91EA6-1AA8-EF46-44B3-C1E507F794FA}" dt="2019-06-06T05:31:13.261" v="43"/>
        <pc:sldMkLst>
          <pc:docMk/>
          <pc:sldMk cId="4209653179" sldId="283"/>
        </pc:sldMkLst>
      </pc:sldChg>
      <pc:sldChg chg="del">
        <pc:chgData name="Kaile Su" userId="S::k.su@griffith.edu.au::1636eb44-51af-46aa-b91c-16ad8b70fe25" providerId="AD" clId="Web-{93F91EA6-1AA8-EF46-44B3-C1E507F794FA}" dt="2019-06-06T05:31:13.261" v="42"/>
        <pc:sldMkLst>
          <pc:docMk/>
          <pc:sldMk cId="3736322968" sldId="284"/>
        </pc:sldMkLst>
      </pc:sldChg>
      <pc:sldChg chg="del">
        <pc:chgData name="Kaile Su" userId="S::k.su@griffith.edu.au::1636eb44-51af-46aa-b91c-16ad8b70fe25" providerId="AD" clId="Web-{93F91EA6-1AA8-EF46-44B3-C1E507F794FA}" dt="2019-06-06T05:31:13.261" v="41"/>
        <pc:sldMkLst>
          <pc:docMk/>
          <pc:sldMk cId="4199365548" sldId="285"/>
        </pc:sldMkLst>
      </pc:sldChg>
      <pc:sldChg chg="del">
        <pc:chgData name="Kaile Su" userId="S::k.su@griffith.edu.au::1636eb44-51af-46aa-b91c-16ad8b70fe25" providerId="AD" clId="Web-{93F91EA6-1AA8-EF46-44B3-C1E507F794FA}" dt="2019-06-06T05:31:13.261" v="40"/>
        <pc:sldMkLst>
          <pc:docMk/>
          <pc:sldMk cId="1081027440" sldId="286"/>
        </pc:sldMkLst>
      </pc:sldChg>
      <pc:sldChg chg="del">
        <pc:chgData name="Kaile Su" userId="S::k.su@griffith.edu.au::1636eb44-51af-46aa-b91c-16ad8b70fe25" providerId="AD" clId="Web-{93F91EA6-1AA8-EF46-44B3-C1E507F794FA}" dt="2019-06-06T05:31:13.261" v="39"/>
        <pc:sldMkLst>
          <pc:docMk/>
          <pc:sldMk cId="3723500495" sldId="288"/>
        </pc:sldMkLst>
      </pc:sldChg>
      <pc:sldChg chg="del">
        <pc:chgData name="Kaile Su" userId="S::k.su@griffith.edu.au::1636eb44-51af-46aa-b91c-16ad8b70fe25" providerId="AD" clId="Web-{93F91EA6-1AA8-EF46-44B3-C1E507F794FA}" dt="2019-06-06T05:31:13.261" v="45"/>
        <pc:sldMkLst>
          <pc:docMk/>
          <pc:sldMk cId="680911772" sldId="289"/>
        </pc:sldMkLst>
      </pc:sldChg>
    </pc:docChg>
  </pc:docChgLst>
  <pc:docChgLst>
    <pc:chgData name="Kaile Su" userId="S::k.su@griffith.edu.au::1636eb44-51af-46aa-b91c-16ad8b70fe25" providerId="AD" clId="Web-{6E12BF1C-A9A3-8590-E29F-90E4B6FB6892}"/>
    <pc:docChg chg="addSld modSld">
      <pc:chgData name="Kaile Su" userId="S::k.su@griffith.edu.au::1636eb44-51af-46aa-b91c-16ad8b70fe25" providerId="AD" clId="Web-{6E12BF1C-A9A3-8590-E29F-90E4B6FB6892}" dt="2019-06-06T10:07:55.712" v="164" actId="20577"/>
      <pc:docMkLst>
        <pc:docMk/>
      </pc:docMkLst>
      <pc:sldChg chg="modSp">
        <pc:chgData name="Kaile Su" userId="S::k.su@griffith.edu.au::1636eb44-51af-46aa-b91c-16ad8b70fe25" providerId="AD" clId="Web-{6E12BF1C-A9A3-8590-E29F-90E4B6FB6892}" dt="2019-06-06T09:44:33.142" v="9" actId="20577"/>
        <pc:sldMkLst>
          <pc:docMk/>
          <pc:sldMk cId="0" sldId="257"/>
        </pc:sldMkLst>
        <pc:spChg chg="mod">
          <ac:chgData name="Kaile Su" userId="S::k.su@griffith.edu.au::1636eb44-51af-46aa-b91c-16ad8b70fe25" providerId="AD" clId="Web-{6E12BF1C-A9A3-8590-E29F-90E4B6FB6892}" dt="2019-06-06T09:44:33.142" v="9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6E12BF1C-A9A3-8590-E29F-90E4B6FB6892}" dt="2019-06-06T09:54:38.482" v="78" actId="20577"/>
        <pc:sldMkLst>
          <pc:docMk/>
          <pc:sldMk cId="2433655704" sldId="260"/>
        </pc:sldMkLst>
        <pc:spChg chg="mod">
          <ac:chgData name="Kaile Su" userId="S::k.su@griffith.edu.au::1636eb44-51af-46aa-b91c-16ad8b70fe25" providerId="AD" clId="Web-{6E12BF1C-A9A3-8590-E29F-90E4B6FB6892}" dt="2019-06-06T09:45:27.626" v="16" actId="20577"/>
          <ac:spMkLst>
            <pc:docMk/>
            <pc:sldMk cId="2433655704" sldId="260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6E12BF1C-A9A3-8590-E29F-90E4B6FB6892}" dt="2019-06-06T09:54:38.482" v="78" actId="20577"/>
          <ac:spMkLst>
            <pc:docMk/>
            <pc:sldMk cId="2433655704" sldId="260"/>
            <ac:spMk id="75" creationId="{00000000-0000-0000-0000-000000000000}"/>
          </ac:spMkLst>
        </pc:spChg>
      </pc:sldChg>
      <pc:sldChg chg="modSp add replId">
        <pc:chgData name="Kaile Su" userId="S::k.su@griffith.edu.au::1636eb44-51af-46aa-b91c-16ad8b70fe25" providerId="AD" clId="Web-{6E12BF1C-A9A3-8590-E29F-90E4B6FB6892}" dt="2019-06-06T10:07:55.712" v="164" actId="20577"/>
        <pc:sldMkLst>
          <pc:docMk/>
          <pc:sldMk cId="3064440999" sldId="261"/>
        </pc:sldMkLst>
        <pc:spChg chg="mod">
          <ac:chgData name="Kaile Su" userId="S::k.su@griffith.edu.au::1636eb44-51af-46aa-b91c-16ad8b70fe25" providerId="AD" clId="Web-{6E12BF1C-A9A3-8590-E29F-90E4B6FB6892}" dt="2019-06-06T09:59:51.590" v="90" actId="20577"/>
          <ac:spMkLst>
            <pc:docMk/>
            <pc:sldMk cId="3064440999" sldId="261"/>
            <ac:spMk id="74" creationId="{00000000-0000-0000-0000-000000000000}"/>
          </ac:spMkLst>
        </pc:spChg>
        <pc:spChg chg="mod">
          <ac:chgData name="Kaile Su" userId="S::k.su@griffith.edu.au::1636eb44-51af-46aa-b91c-16ad8b70fe25" providerId="AD" clId="Web-{6E12BF1C-A9A3-8590-E29F-90E4B6FB6892}" dt="2019-06-06T10:07:55.712" v="164" actId="20577"/>
          <ac:spMkLst>
            <pc:docMk/>
            <pc:sldMk cId="3064440999" sldId="261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7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8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38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1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array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AU" dirty="0"/>
              <a:t>List and JSON in NodeJS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>
              <a:buChar char="●"/>
            </a:pPr>
            <a:r>
              <a:rPr lang="en-AU" dirty="0"/>
              <a:t>List item Add, Update and Delete</a:t>
            </a:r>
          </a:p>
          <a:p>
            <a:pPr>
              <a:buChar char="●"/>
            </a:pPr>
            <a:r>
              <a:rPr lang="en-AU" dirty="0"/>
              <a:t>JSON item Add, update and Delete</a:t>
            </a:r>
          </a:p>
          <a:p>
            <a:pPr>
              <a:buChar char="●"/>
            </a:pPr>
            <a:r>
              <a:rPr lang="en-AU" dirty="0"/>
              <a:t>JSON object transfer to string and back</a:t>
            </a:r>
          </a:p>
          <a:p>
            <a:pPr marL="114300" indent="0"/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34493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List API commands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58025" y="1095727"/>
            <a:ext cx="4427056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Arrays are a high level data structure that are list-like objects</a:t>
            </a:r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There are many methods available to work with arrays.</a:t>
            </a:r>
          </a:p>
          <a:p>
            <a:pPr marL="0" indent="0">
              <a:buNone/>
            </a:pPr>
            <a:r>
              <a:rPr lang="en-AU" sz="1200" dirty="0">
                <a:hlinkClick r:id="rId3"/>
              </a:rPr>
              <a:t>https://www.w3schools.com/jsref/jsref_obj_array.asp</a:t>
            </a:r>
            <a:endParaRPr lang="en-AU" sz="12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Add, Update and Delete are just some of the basic functionalities we do with an array.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2824A-491D-4DD7-ACBB-1833274223E7}"/>
              </a:ext>
            </a:extLst>
          </p:cNvPr>
          <p:cNvSpPr/>
          <p:nvPr/>
        </p:nvSpPr>
        <p:spPr>
          <a:xfrm>
            <a:off x="4982135" y="1136276"/>
            <a:ext cx="4027394" cy="38391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985F2-B5A6-409C-8373-DB43D24271C0}"/>
              </a:ext>
            </a:extLst>
          </p:cNvPr>
          <p:cNvSpPr txBox="1"/>
          <p:nvPr/>
        </p:nvSpPr>
        <p:spPr>
          <a:xfrm>
            <a:off x="5002946" y="1466994"/>
            <a:ext cx="2850777" cy="329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let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</a:rPr>
              <a:t>mylst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 = [1,3,5];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 err="1">
                <a:solidFill>
                  <a:schemeClr val="bg1">
                    <a:lumMod val="95000"/>
                  </a:schemeClr>
                </a:solidFill>
              </a:rPr>
              <a:t>mylst</a:t>
            </a:r>
            <a:r>
              <a:rPr lang="en-US" sz="1300" b="1" dirty="0" err="1">
                <a:solidFill>
                  <a:schemeClr val="bg1">
                    <a:lumMod val="95000"/>
                  </a:schemeClr>
                </a:solidFill>
              </a:rPr>
              <a:t>.push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(7);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 err="1">
                <a:solidFill>
                  <a:schemeClr val="bg1">
                    <a:lumMod val="95000"/>
                  </a:schemeClr>
                </a:solidFill>
              </a:rPr>
              <a:t>mylst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[3] = 8;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let index =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</a:rPr>
              <a:t>mylst</a:t>
            </a:r>
            <a:r>
              <a:rPr lang="en-US" sz="1300" b="1" dirty="0" err="1">
                <a:solidFill>
                  <a:schemeClr val="bg1">
                    <a:lumMod val="95000"/>
                  </a:schemeClr>
                </a:solidFill>
              </a:rPr>
              <a:t>.indexOf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(3);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if (index &gt; -1){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</a:rPr>
              <a:t>mylst.</a:t>
            </a:r>
            <a:r>
              <a:rPr lang="en-US" sz="1300" b="1" dirty="0" err="1">
                <a:solidFill>
                  <a:schemeClr val="bg1">
                    <a:lumMod val="95000"/>
                  </a:schemeClr>
                </a:solidFill>
              </a:rPr>
              <a:t>splice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(index,1);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}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console.log(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</a:rPr>
              <a:t>mylst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BD9F9-9175-490C-AD8A-CBBA05923D72}"/>
              </a:ext>
            </a:extLst>
          </p:cNvPr>
          <p:cNvCxnSpPr>
            <a:cxnSpLocks/>
          </p:cNvCxnSpPr>
          <p:nvPr/>
        </p:nvCxnSpPr>
        <p:spPr>
          <a:xfrm flipH="1">
            <a:off x="6702957" y="1620369"/>
            <a:ext cx="3697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A104C8-640E-4DAF-A55C-4AFA05151452}"/>
              </a:ext>
            </a:extLst>
          </p:cNvPr>
          <p:cNvSpPr txBox="1"/>
          <p:nvPr/>
        </p:nvSpPr>
        <p:spPr>
          <a:xfrm>
            <a:off x="7166879" y="149725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srgbClr val="FFC000"/>
                </a:solidFill>
              </a:rPr>
              <a:t>Create an array literal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3BDD75-DB8E-40D5-BD1D-417D310D8353}"/>
              </a:ext>
            </a:extLst>
          </p:cNvPr>
          <p:cNvCxnSpPr>
            <a:cxnSpLocks/>
          </p:cNvCxnSpPr>
          <p:nvPr/>
        </p:nvCxnSpPr>
        <p:spPr>
          <a:xfrm flipH="1">
            <a:off x="6675021" y="2066208"/>
            <a:ext cx="3697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A9230-E28C-4736-B80E-1FB6E8B76207}"/>
              </a:ext>
            </a:extLst>
          </p:cNvPr>
          <p:cNvSpPr txBox="1"/>
          <p:nvPr/>
        </p:nvSpPr>
        <p:spPr>
          <a:xfrm>
            <a:off x="7138943" y="1943098"/>
            <a:ext cx="17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FFC000"/>
                </a:solidFill>
              </a:rPr>
              <a:t>Add an item to the end of the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7CBD0-C182-4A78-8B74-631773B84264}"/>
              </a:ext>
            </a:extLst>
          </p:cNvPr>
          <p:cNvCxnSpPr>
            <a:cxnSpLocks/>
          </p:cNvCxnSpPr>
          <p:nvPr/>
        </p:nvCxnSpPr>
        <p:spPr>
          <a:xfrm flipH="1">
            <a:off x="6365738" y="2579749"/>
            <a:ext cx="3697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5B0672-D700-430D-8E5B-3E857BBC2A96}"/>
              </a:ext>
            </a:extLst>
          </p:cNvPr>
          <p:cNvSpPr txBox="1"/>
          <p:nvPr/>
        </p:nvSpPr>
        <p:spPr>
          <a:xfrm>
            <a:off x="6829660" y="2456639"/>
            <a:ext cx="20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FFC000"/>
                </a:solidFill>
              </a:rPr>
              <a:t>Assign a value at an array index position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6185E1-28F6-4F5B-B27A-300ED68EFF8B}"/>
              </a:ext>
            </a:extLst>
          </p:cNvPr>
          <p:cNvCxnSpPr>
            <a:cxnSpLocks/>
          </p:cNvCxnSpPr>
          <p:nvPr/>
        </p:nvCxnSpPr>
        <p:spPr>
          <a:xfrm flipH="1">
            <a:off x="7389801" y="2995323"/>
            <a:ext cx="3697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B89043-80B4-4D3E-A464-0FA5F6F7303E}"/>
              </a:ext>
            </a:extLst>
          </p:cNvPr>
          <p:cNvSpPr txBox="1"/>
          <p:nvPr/>
        </p:nvSpPr>
        <p:spPr>
          <a:xfrm>
            <a:off x="7843235" y="2879907"/>
            <a:ext cx="10816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FFC000"/>
                </a:solidFill>
              </a:rPr>
              <a:t>Returns the index position of the first occurrence of the specified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229B13-9D03-4D52-B669-534080E66540}"/>
              </a:ext>
            </a:extLst>
          </p:cNvPr>
          <p:cNvCxnSpPr>
            <a:cxnSpLocks/>
          </p:cNvCxnSpPr>
          <p:nvPr/>
        </p:nvCxnSpPr>
        <p:spPr>
          <a:xfrm flipH="1">
            <a:off x="7067792" y="3948406"/>
            <a:ext cx="3697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BC0B4-17DE-46F2-9FF6-692B4B932C6F}"/>
              </a:ext>
            </a:extLst>
          </p:cNvPr>
          <p:cNvSpPr txBox="1"/>
          <p:nvPr/>
        </p:nvSpPr>
        <p:spPr>
          <a:xfrm>
            <a:off x="7531714" y="3825296"/>
            <a:ext cx="1393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FFC000"/>
                </a:solidFill>
              </a:rPr>
              <a:t>Remove one item from the array starting at the index position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D42DD-F9D5-470C-8591-D3470AA8FC76}"/>
              </a:ext>
            </a:extLst>
          </p:cNvPr>
          <p:cNvCxnSpPr>
            <a:cxnSpLocks/>
          </p:cNvCxnSpPr>
          <p:nvPr/>
        </p:nvCxnSpPr>
        <p:spPr>
          <a:xfrm flipH="1">
            <a:off x="6802737" y="4629129"/>
            <a:ext cx="3697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EB3BC7-940F-40F2-A08D-42C779E00737}"/>
              </a:ext>
            </a:extLst>
          </p:cNvPr>
          <p:cNvSpPr txBox="1"/>
          <p:nvPr/>
        </p:nvSpPr>
        <p:spPr>
          <a:xfrm>
            <a:off x="7266659" y="45060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srgbClr val="FFC000"/>
                </a:solidFill>
              </a:rPr>
              <a:t>Create an 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What is JSON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JSON stands for JavaScript Object Notation</a:t>
            </a:r>
          </a:p>
          <a:p>
            <a:pPr marL="285750" indent="-285750">
              <a:lnSpc>
                <a:spcPct val="114999"/>
              </a:lnSpc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JSON is a format for storing and transporting data and often used when data is sent between a server and a web page.</a:t>
            </a:r>
          </a:p>
          <a:p>
            <a:pPr marL="285750" indent="-285750">
              <a:lnSpc>
                <a:spcPct val="114999"/>
              </a:lnSpc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JSON syntax is derived from JavaScript object notation syntax, but the JSON format is text only. </a:t>
            </a:r>
          </a:p>
          <a:p>
            <a:pPr marL="285750" indent="-285750">
              <a:lnSpc>
                <a:spcPct val="114999"/>
              </a:lnSpc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An JSON example: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{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"employees":[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  {"</a:t>
            </a:r>
            <a:r>
              <a:rPr lang="en-AU" dirty="0" err="1">
                <a:solidFill>
                  <a:schemeClr val="bg2"/>
                </a:solidFill>
              </a:rPr>
              <a:t>firstName</a:t>
            </a:r>
            <a:r>
              <a:rPr lang="en-AU" dirty="0">
                <a:solidFill>
                  <a:schemeClr val="bg2"/>
                </a:solidFill>
              </a:rPr>
              <a:t>": "John", "</a:t>
            </a:r>
            <a:r>
              <a:rPr lang="en-AU" dirty="0" err="1">
                <a:solidFill>
                  <a:schemeClr val="bg2"/>
                </a:solidFill>
              </a:rPr>
              <a:t>lastName</a:t>
            </a:r>
            <a:r>
              <a:rPr lang="en-AU" dirty="0">
                <a:solidFill>
                  <a:schemeClr val="bg2"/>
                </a:solidFill>
              </a:rPr>
              <a:t>": "Doe"}, 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  {"</a:t>
            </a:r>
            <a:r>
              <a:rPr lang="en-AU" dirty="0" err="1">
                <a:solidFill>
                  <a:schemeClr val="bg2"/>
                </a:solidFill>
              </a:rPr>
              <a:t>firstName</a:t>
            </a:r>
            <a:r>
              <a:rPr lang="en-AU" dirty="0">
                <a:solidFill>
                  <a:schemeClr val="bg2"/>
                </a:solidFill>
              </a:rPr>
              <a:t>": "Peter", "</a:t>
            </a:r>
            <a:r>
              <a:rPr lang="en-AU" dirty="0" err="1">
                <a:solidFill>
                  <a:schemeClr val="bg2"/>
                </a:solidFill>
              </a:rPr>
              <a:t>lastName</a:t>
            </a:r>
            <a:r>
              <a:rPr lang="en-AU" dirty="0">
                <a:solidFill>
                  <a:schemeClr val="bg2"/>
                </a:solidFill>
              </a:rPr>
              <a:t>": "Jones"}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]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}</a:t>
            </a:r>
          </a:p>
          <a:p>
            <a:pPr marL="285750" indent="-285750">
              <a:lnSpc>
                <a:spcPct val="114999"/>
              </a:lnSpc>
            </a:pPr>
            <a:endParaRPr lang="en-AU" dirty="0">
              <a:solidFill>
                <a:srgbClr val="737373"/>
              </a:solidFill>
            </a:endParaRPr>
          </a:p>
          <a:p>
            <a:pPr marL="285750" marR="0" lvl="0" indent="-285750" algn="l" rtl="0">
              <a:lnSpc>
                <a:spcPct val="114999"/>
              </a:lnSpc>
              <a:spcAft>
                <a:spcPts val="0"/>
              </a:spcAft>
            </a:pPr>
            <a:endParaRPr lang="en-AU" dirty="0">
              <a:solidFill>
                <a:srgbClr val="737373"/>
              </a:solidFill>
            </a:endParaRPr>
          </a:p>
          <a:p>
            <a:pPr marL="0" lvl="0" indent="0" algn="l" rtl="0">
              <a:lnSpc>
                <a:spcPct val="114999"/>
              </a:lnSpc>
              <a:spcAft>
                <a:spcPts val="0"/>
              </a:spcAft>
              <a:buNone/>
            </a:pPr>
            <a:endParaRPr lang="en-AU" dirty="0">
              <a:solidFill>
                <a:srgbClr val="313131"/>
              </a:solidFill>
            </a:endParaRPr>
          </a:p>
          <a:p>
            <a:pPr marL="285750" lvl="0" indent="-285750" algn="l" rtl="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1313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JSON Object and Array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JSON objects are written inside curly braces. Just like in JavaScript, objects can contain multiple name/value pairs: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            {"</a:t>
            </a:r>
            <a:r>
              <a:rPr lang="en-AU" dirty="0" err="1">
                <a:solidFill>
                  <a:schemeClr val="bg2"/>
                </a:solidFill>
              </a:rPr>
              <a:t>firstName</a:t>
            </a:r>
            <a:r>
              <a:rPr lang="en-AU" dirty="0">
                <a:solidFill>
                  <a:schemeClr val="bg2"/>
                </a:solidFill>
              </a:rPr>
              <a:t>": "John", "</a:t>
            </a:r>
            <a:r>
              <a:rPr lang="en-AU" dirty="0" err="1">
                <a:solidFill>
                  <a:schemeClr val="bg2"/>
                </a:solidFill>
              </a:rPr>
              <a:t>lastName</a:t>
            </a:r>
            <a:r>
              <a:rPr lang="en-AU" dirty="0">
                <a:solidFill>
                  <a:schemeClr val="bg2"/>
                </a:solidFill>
              </a:rPr>
              <a:t>": "Doe"}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JSON names, like "</a:t>
            </a:r>
            <a:r>
              <a:rPr lang="en-AU" dirty="0" err="1">
                <a:solidFill>
                  <a:schemeClr val="bg2"/>
                </a:solidFill>
              </a:rPr>
              <a:t>firstName</a:t>
            </a:r>
            <a:r>
              <a:rPr lang="en-AU" dirty="0">
                <a:solidFill>
                  <a:schemeClr val="bg2"/>
                </a:solidFill>
              </a:rPr>
              <a:t>" and "</a:t>
            </a:r>
            <a:r>
              <a:rPr lang="en-AU" dirty="0" err="1">
                <a:solidFill>
                  <a:schemeClr val="bg2"/>
                </a:solidFill>
              </a:rPr>
              <a:t>lastName</a:t>
            </a:r>
            <a:r>
              <a:rPr lang="en-AU" dirty="0">
                <a:solidFill>
                  <a:schemeClr val="bg2"/>
                </a:solidFill>
              </a:rPr>
              <a:t>" above,  require double quotes. JavaScript names do not.</a:t>
            </a:r>
          </a:p>
          <a:p>
            <a:pPr>
              <a:lnSpc>
                <a:spcPct val="114999"/>
              </a:lnSpc>
            </a:pPr>
            <a:r>
              <a:rPr lang="en-AU" dirty="0">
                <a:solidFill>
                  <a:schemeClr val="bg2"/>
                </a:solidFill>
              </a:rPr>
              <a:t>JSON arrays are written inside square brackets. Just like in JavaScript, an array can contain objects: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solidFill>
                  <a:schemeClr val="bg2"/>
                </a:solidFill>
              </a:rPr>
              <a:t>             [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                {"</a:t>
            </a:r>
            <a:r>
              <a:rPr lang="en-AU" dirty="0" err="1">
                <a:solidFill>
                  <a:schemeClr val="bg2"/>
                </a:solidFill>
              </a:rPr>
              <a:t>firstName</a:t>
            </a:r>
            <a:r>
              <a:rPr lang="en-AU" dirty="0">
                <a:solidFill>
                  <a:schemeClr val="bg2"/>
                </a:solidFill>
              </a:rPr>
              <a:t>": "John", "</a:t>
            </a:r>
            <a:r>
              <a:rPr lang="en-AU" dirty="0" err="1">
                <a:solidFill>
                  <a:schemeClr val="bg2"/>
                </a:solidFill>
              </a:rPr>
              <a:t>lastName</a:t>
            </a:r>
            <a:r>
              <a:rPr lang="en-AU" dirty="0">
                <a:solidFill>
                  <a:schemeClr val="bg2"/>
                </a:solidFill>
              </a:rPr>
              <a:t>": "Doe"}, 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                {"</a:t>
            </a:r>
            <a:r>
              <a:rPr lang="en-AU" dirty="0" err="1">
                <a:solidFill>
                  <a:schemeClr val="bg2"/>
                </a:solidFill>
              </a:rPr>
              <a:t>firstName</a:t>
            </a:r>
            <a:r>
              <a:rPr lang="en-AU" dirty="0">
                <a:solidFill>
                  <a:schemeClr val="bg2"/>
                </a:solidFill>
              </a:rPr>
              <a:t>": "Peter", "</a:t>
            </a:r>
            <a:r>
              <a:rPr lang="en-AU" dirty="0" err="1">
                <a:solidFill>
                  <a:schemeClr val="bg2"/>
                </a:solidFill>
              </a:rPr>
              <a:t>lastName</a:t>
            </a:r>
            <a:r>
              <a:rPr lang="en-AU" dirty="0">
                <a:solidFill>
                  <a:schemeClr val="bg2"/>
                </a:solidFill>
              </a:rPr>
              <a:t>": "Jones"}</a:t>
            </a:r>
            <a:br>
              <a:rPr lang="en-AU" dirty="0">
                <a:solidFill>
                  <a:schemeClr val="bg2"/>
                </a:solidFill>
              </a:rPr>
            </a:br>
            <a:r>
              <a:rPr lang="en-AU" dirty="0">
                <a:solidFill>
                  <a:schemeClr val="bg2"/>
                </a:solidFill>
              </a:rPr>
              <a:t>              ]</a:t>
            </a:r>
            <a:br>
              <a:rPr lang="en-AU" dirty="0">
                <a:solidFill>
                  <a:schemeClr val="bg2"/>
                </a:solidFill>
              </a:rPr>
            </a:br>
            <a:endParaRPr lang="en-AU"/>
          </a:p>
          <a:p>
            <a:pPr>
              <a:lnSpc>
                <a:spcPct val="114999"/>
              </a:lnSpc>
            </a:pPr>
            <a:endParaRPr lang="en-AU" dirty="0">
              <a:solidFill>
                <a:srgbClr val="737373"/>
              </a:solidFill>
            </a:endParaRPr>
          </a:p>
          <a:p>
            <a:pPr>
              <a:lnSpc>
                <a:spcPct val="114999"/>
              </a:lnSpc>
            </a:pPr>
            <a:endParaRPr lang="en-AU" dirty="0">
              <a:solidFill>
                <a:srgbClr val="737373"/>
              </a:solidFill>
            </a:endParaRPr>
          </a:p>
          <a:p>
            <a:pPr>
              <a:lnSpc>
                <a:spcPct val="114999"/>
              </a:lnSpc>
            </a:pPr>
            <a:endParaRPr lang="en-AU" dirty="0">
              <a:solidFill>
                <a:srgbClr val="737373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br>
              <a:rPr lang="en-AU" dirty="0">
                <a:solidFill>
                  <a:schemeClr val="bg2"/>
                </a:solidFill>
              </a:rPr>
            </a:br>
            <a:endParaRPr lang="en-AU">
              <a:solidFill>
                <a:schemeClr val="bg2"/>
              </a:solidFill>
            </a:endParaRPr>
          </a:p>
          <a:p>
            <a:pPr marL="285750" indent="-285750">
              <a:lnSpc>
                <a:spcPct val="114999"/>
              </a:lnSpc>
            </a:pPr>
            <a:endParaRPr lang="en-AU" dirty="0">
              <a:solidFill>
                <a:srgbClr val="737373"/>
              </a:solidFill>
            </a:endParaRPr>
          </a:p>
          <a:p>
            <a:pPr marL="285750" marR="0" lvl="0" indent="-285750" algn="l" rtl="0">
              <a:lnSpc>
                <a:spcPct val="114999"/>
              </a:lnSpc>
              <a:spcAft>
                <a:spcPts val="0"/>
              </a:spcAft>
            </a:pPr>
            <a:endParaRPr lang="en-AU" dirty="0">
              <a:solidFill>
                <a:srgbClr val="737373"/>
              </a:solidFill>
            </a:endParaRPr>
          </a:p>
          <a:p>
            <a:pPr marL="0" lvl="0" indent="0" algn="l" rtl="0">
              <a:lnSpc>
                <a:spcPct val="114999"/>
              </a:lnSpc>
              <a:spcAft>
                <a:spcPts val="0"/>
              </a:spcAft>
              <a:buNone/>
            </a:pPr>
            <a:endParaRPr lang="en-AU" dirty="0">
              <a:solidFill>
                <a:srgbClr val="313131"/>
              </a:solidFill>
            </a:endParaRPr>
          </a:p>
          <a:p>
            <a:pPr marL="285750" lvl="0" indent="-285750" algn="l" rtl="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1313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lang="en-US"/>
          </a:p>
          <a:p>
            <a:pPr marL="0" indent="0">
              <a:spcBef>
                <a:spcPts val="1600"/>
              </a:spcBef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JSON API commands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Add, Update and Delete an item in JSON object.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let obj1 = {};  	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//Create an empty Object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obj1.name = "Kaile"; 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add property “name” to obj1 using dot notation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let </a:t>
            </a:r>
            <a:r>
              <a:rPr lang="en-US" dirty="0" err="1"/>
              <a:t>someProperty</a:t>
            </a:r>
            <a:r>
              <a:rPr lang="en-US" dirty="0"/>
              <a:t> = 'likes';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obj1[</a:t>
            </a:r>
            <a:r>
              <a:rPr lang="en-US" dirty="0" err="1"/>
              <a:t>someProperty</a:t>
            </a:r>
            <a:r>
              <a:rPr lang="en-US" dirty="0"/>
              <a:t>] = ["</a:t>
            </a:r>
            <a:r>
              <a:rPr lang="en-US" dirty="0" err="1"/>
              <a:t>movie","music</a:t>
            </a:r>
            <a:r>
              <a:rPr lang="en-US" dirty="0"/>
              <a:t>"];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add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someProperty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] ("likes") to obj1 using square bracket notation. Can not  use obj1.someProperty as it is a variable name and not a string.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obj2 = {name: "</a:t>
            </a:r>
            <a:r>
              <a:rPr lang="en-US" dirty="0" err="1"/>
              <a:t>Kaile</a:t>
            </a:r>
            <a:r>
              <a:rPr lang="en-US" dirty="0"/>
              <a:t>", [</a:t>
            </a:r>
            <a:r>
              <a:rPr lang="en-US" dirty="0" err="1"/>
              <a:t>someProperty</a:t>
            </a:r>
            <a:r>
              <a:rPr lang="en-US" dirty="0"/>
              <a:t>]: ["movie", "music" ]}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delete obj2.name; 	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delete item "name"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delete obj1[</a:t>
            </a:r>
            <a:r>
              <a:rPr lang="en-US" dirty="0" err="1"/>
              <a:t>someProperty</a:t>
            </a:r>
            <a:r>
              <a:rPr lang="en-US" dirty="0"/>
              <a:t>]; 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delete item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someProperty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285750" indent="-285750">
              <a:spcBef>
                <a:spcPts val="1600"/>
              </a:spcBef>
              <a:buFont typeface="Roboto"/>
              <a:buChar char="●"/>
            </a:pPr>
            <a:endParaRPr lang="en-US" dirty="0">
              <a:solidFill>
                <a:srgbClr val="737373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</a:pPr>
            <a:endParaRPr dirty="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JSON Transfer to String and Back  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dirty="0"/>
              <a:t>var </a:t>
            </a:r>
            <a:r>
              <a:rPr lang="en-US" dirty="0" err="1"/>
              <a:t>someProperty</a:t>
            </a:r>
            <a:r>
              <a:rPr lang="en-US" dirty="0"/>
              <a:t> = "likes";</a:t>
            </a:r>
            <a:endParaRPr lang="en-US" dirty="0" err="1"/>
          </a:p>
          <a:p>
            <a:pPr>
              <a:lnSpc>
                <a:spcPct val="114999"/>
              </a:lnSpc>
              <a:buNone/>
            </a:pPr>
            <a:r>
              <a:rPr lang="en-US" dirty="0"/>
              <a:t>constant obj1 =  {name: "</a:t>
            </a:r>
            <a:r>
              <a:rPr lang="en-US" dirty="0" err="1"/>
              <a:t>Kaile</a:t>
            </a:r>
            <a:r>
              <a:rPr lang="en-US" dirty="0"/>
              <a:t>", [</a:t>
            </a:r>
            <a:r>
              <a:rPr lang="en-US" dirty="0" err="1"/>
              <a:t>someProperty</a:t>
            </a:r>
            <a:r>
              <a:rPr lang="en-US" dirty="0"/>
              <a:t>]: ["movie", "music" ]}</a:t>
            </a:r>
          </a:p>
          <a:p>
            <a:pPr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JSON objects can be converted to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Objects so that we can work</a:t>
            </a:r>
          </a:p>
          <a:p>
            <a:pPr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 them easily in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dirty="0"/>
              <a:t>let </a:t>
            </a:r>
            <a:r>
              <a:rPr lang="en-US" dirty="0" err="1"/>
              <a:t>objStr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(obj1); </a:t>
            </a:r>
          </a:p>
          <a:p>
            <a:pPr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object can also be converted to a JSON object so that it can be transported.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dirty="0"/>
              <a:t>obj2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objStr</a:t>
            </a:r>
            <a:r>
              <a:rPr lang="en-US" dirty="0"/>
              <a:t>);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285750" indent="-285750">
              <a:spcBef>
                <a:spcPts val="1600"/>
              </a:spcBef>
              <a:buFont typeface="Roboto"/>
              <a:buChar char="●"/>
            </a:pPr>
            <a:endParaRPr lang="en-US" dirty="0">
              <a:solidFill>
                <a:srgbClr val="737373"/>
              </a:solidFill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</a:pPr>
            <a:endParaRPr dirty="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53724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209</Words>
  <Application>Microsoft Macintosh PowerPoint</Application>
  <PresentationFormat>On-screen Show (16:9)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Material</vt:lpstr>
      <vt:lpstr>List and JSON in NodeJS</vt:lpstr>
      <vt:lpstr>List API commands</vt:lpstr>
      <vt:lpstr>What is JSON</vt:lpstr>
      <vt:lpstr>JSON Object and Array</vt:lpstr>
      <vt:lpstr>JSON API commands</vt:lpstr>
      <vt:lpstr>JSON Transfer to String and Back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dc:creator>Kaile Su</dc:creator>
  <cp:lastModifiedBy>Kaile Su</cp:lastModifiedBy>
  <cp:revision>315</cp:revision>
  <dcterms:modified xsi:type="dcterms:W3CDTF">2019-07-09T05:57:03Z</dcterms:modified>
</cp:coreProperties>
</file>