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67" r:id="rId4"/>
    <p:sldId id="258" r:id="rId5"/>
    <p:sldId id="259" r:id="rId6"/>
    <p:sldId id="263" r:id="rId7"/>
    <p:sldId id="269" r:id="rId8"/>
    <p:sldId id="270" r:id="rId9"/>
    <p:sldId id="268" r:id="rId10"/>
    <p:sldId id="272" r:id="rId11"/>
    <p:sldId id="271" r:id="rId12"/>
    <p:sldId id="273" r:id="rId13"/>
    <p:sldId id="264" r:id="rId14"/>
    <p:sldId id="265"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3843D-2FAC-40FD-8CE6-13D858188B7D}" v="3" dt="2019-06-17T22:56:24.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361db90e-b631-48a3-b9ec-50a48aed1fdf" providerId="ADAL" clId="{65E3843D-2FAC-40FD-8CE6-13D858188B7D}"/>
    <pc:docChg chg="modSld">
      <pc:chgData name="Allan Browning" userId="361db90e-b631-48a3-b9ec-50a48aed1fdf" providerId="ADAL" clId="{65E3843D-2FAC-40FD-8CE6-13D858188B7D}" dt="2019-06-17T22:56:24.429" v="187" actId="20577"/>
      <pc:docMkLst>
        <pc:docMk/>
      </pc:docMkLst>
      <pc:sldChg chg="modSp">
        <pc:chgData name="Allan Browning" userId="361db90e-b631-48a3-b9ec-50a48aed1fdf" providerId="ADAL" clId="{65E3843D-2FAC-40FD-8CE6-13D858188B7D}" dt="2019-06-17T22:40:51.655" v="89"/>
        <pc:sldMkLst>
          <pc:docMk/>
          <pc:sldMk cId="0" sldId="257"/>
        </pc:sldMkLst>
        <pc:spChg chg="mod">
          <ac:chgData name="Allan Browning" userId="361db90e-b631-48a3-b9ec-50a48aed1fdf" providerId="ADAL" clId="{65E3843D-2FAC-40FD-8CE6-13D858188B7D}" dt="2019-06-17T22:40:51.655" v="89"/>
          <ac:spMkLst>
            <pc:docMk/>
            <pc:sldMk cId="0" sldId="257"/>
            <ac:spMk id="75" creationId="{00000000-0000-0000-0000-000000000000}"/>
          </ac:spMkLst>
        </pc:spChg>
      </pc:sldChg>
      <pc:sldChg chg="modSp">
        <pc:chgData name="Allan Browning" userId="361db90e-b631-48a3-b9ec-50a48aed1fdf" providerId="ADAL" clId="{65E3843D-2FAC-40FD-8CE6-13D858188B7D}" dt="2019-06-17T22:56:24.429" v="187" actId="20577"/>
        <pc:sldMkLst>
          <pc:docMk/>
          <pc:sldMk cId="2183593743" sldId="267"/>
        </pc:sldMkLst>
        <pc:spChg chg="mod">
          <ac:chgData name="Allan Browning" userId="361db90e-b631-48a3-b9ec-50a48aed1fdf" providerId="ADAL" clId="{65E3843D-2FAC-40FD-8CE6-13D858188B7D}" dt="2019-06-17T22:56:24.429" v="187" actId="20577"/>
          <ac:spMkLst>
            <pc:docMk/>
            <pc:sldMk cId="2183593743" sldId="267"/>
            <ac:spMk id="75" creationId="{00000000-0000-0000-0000-000000000000}"/>
          </ac:spMkLst>
        </pc:spChg>
      </pc:sldChg>
    </pc:docChg>
  </pc:docChgLst>
  <pc:docChgLst>
    <pc:chgData name="Kaile Su" userId="S::k.su@griffith.edu.au::1636eb44-51af-46aa-b91c-16ad8b70fe25" providerId="AD" clId="Web-{55326838-437F-B107-D9FA-CCB2C63088FC}"/>
    <pc:docChg chg="addSld delSld">
      <pc:chgData name="Kaile Su" userId="S::k.su@griffith.edu.au::1636eb44-51af-46aa-b91c-16ad8b70fe25" providerId="AD" clId="Web-{55326838-437F-B107-D9FA-CCB2C63088FC}" dt="2019-06-04T10:40:50.548" v="1"/>
      <pc:docMkLst>
        <pc:docMk/>
      </pc:docMkLst>
    </pc:docChg>
  </pc:docChgLst>
  <pc:docChgLst>
    <pc:chgData name="Allan Browning" userId="S::a.browning@griffith.edu.au::361db90e-b631-48a3-b9ec-50a48aed1fdf" providerId="AD" clId="Web-{28543EF7-BEF2-987B-CC55-78E8C21E622B}"/>
    <pc:docChg chg="modSld">
      <pc:chgData name="Allan Browning" userId="S::a.browning@griffith.edu.au::361db90e-b631-48a3-b9ec-50a48aed1fdf" providerId="AD" clId="Web-{28543EF7-BEF2-987B-CC55-78E8C21E622B}" dt="2019-06-11T01:01:42.428" v="2" actId="20577"/>
      <pc:docMkLst>
        <pc:docMk/>
      </pc:docMkLst>
      <pc:sldChg chg="modSp">
        <pc:chgData name="Allan Browning" userId="S::a.browning@griffith.edu.au::361db90e-b631-48a3-b9ec-50a48aed1fdf" providerId="AD" clId="Web-{28543EF7-BEF2-987B-CC55-78E8C21E622B}" dt="2019-06-11T01:01:42.428" v="2" actId="20577"/>
        <pc:sldMkLst>
          <pc:docMk/>
          <pc:sldMk cId="2227311245" sldId="259"/>
        </pc:sldMkLst>
        <pc:spChg chg="mod">
          <ac:chgData name="Allan Browning" userId="S::a.browning@griffith.edu.au::361db90e-b631-48a3-b9ec-50a48aed1fdf" providerId="AD" clId="Web-{28543EF7-BEF2-987B-CC55-78E8C21E622B}" dt="2019-06-11T01:01:42.428" v="2" actId="20577"/>
          <ac:spMkLst>
            <pc:docMk/>
            <pc:sldMk cId="2227311245" sldId="259"/>
            <ac:spMk id="3" creationId="{FC1ACE69-1ADE-4A3A-A50F-F3E83727C705}"/>
          </ac:spMkLst>
        </pc:spChg>
      </pc:sldChg>
      <pc:sldChg chg="modSp">
        <pc:chgData name="Allan Browning" userId="S::a.browning@griffith.edu.au::361db90e-b631-48a3-b9ec-50a48aed1fdf" providerId="AD" clId="Web-{28543EF7-BEF2-987B-CC55-78E8C21E622B}" dt="2019-06-11T01:01:22.553" v="0" actId="20577"/>
        <pc:sldMkLst>
          <pc:docMk/>
          <pc:sldMk cId="640675757" sldId="263"/>
        </pc:sldMkLst>
        <pc:spChg chg="mod">
          <ac:chgData name="Allan Browning" userId="S::a.browning@griffith.edu.au::361db90e-b631-48a3-b9ec-50a48aed1fdf" providerId="AD" clId="Web-{28543EF7-BEF2-987B-CC55-78E8C21E622B}" dt="2019-06-11T01:01:22.553" v="0" actId="20577"/>
          <ac:spMkLst>
            <pc:docMk/>
            <pc:sldMk cId="640675757" sldId="263"/>
            <ac:spMk id="3" creationId="{94A4F544-6A2A-4038-A63B-D7C976322211}"/>
          </ac:spMkLst>
        </pc:spChg>
      </pc:sldChg>
    </pc:docChg>
  </pc:docChgLst>
  <pc:docChgLst>
    <pc:chgData name="Jolon Faichney" userId="S::j.faichney@griffith.edu.au::8dc138ab-463c-4e3a-aa6d-3cc91f7fb257" providerId="AD" clId="Web-{852DA586-8BE5-7CD6-34C7-79AFBDAF28C5}"/>
  </pc:docChgLst>
  <pc:docChgLst>
    <pc:chgData name="Kaile Su" userId="S::k.su@griffith.edu.au::1636eb44-51af-46aa-b91c-16ad8b70fe25" providerId="AD" clId="Web-{AD0E5EAE-B01E-DDAD-A8F2-B83EA058CE03}"/>
    <pc:docChg chg="addSld delSld modSld">
      <pc:chgData name="Kaile Su" userId="S::k.su@griffith.edu.au::1636eb44-51af-46aa-b91c-16ad8b70fe25" providerId="AD" clId="Web-{AD0E5EAE-B01E-DDAD-A8F2-B83EA058CE03}" dt="2019-06-04T12:10:09.308" v="83" actId="20577"/>
      <pc:docMkLst>
        <pc:docMk/>
      </pc:docMkLst>
      <pc:sldChg chg="modSp">
        <pc:chgData name="Kaile Su" userId="S::k.su@griffith.edu.au::1636eb44-51af-46aa-b91c-16ad8b70fe25" providerId="AD" clId="Web-{AD0E5EAE-B01E-DDAD-A8F2-B83EA058CE03}" dt="2019-06-04T12:10:09.308" v="83" actId="20577"/>
        <pc:sldMkLst>
          <pc:docMk/>
          <pc:sldMk cId="0" sldId="256"/>
        </pc:sldMkLst>
        <pc:spChg chg="mod">
          <ac:chgData name="Kaile Su" userId="S::k.su@griffith.edu.au::1636eb44-51af-46aa-b91c-16ad8b70fe25" providerId="AD" clId="Web-{AD0E5EAE-B01E-DDAD-A8F2-B83EA058CE03}" dt="2019-06-04T12:10:09.308" v="83" actId="20577"/>
          <ac:spMkLst>
            <pc:docMk/>
            <pc:sldMk cId="0" sldId="256"/>
            <ac:spMk id="68" creationId="{00000000-0000-0000-0000-000000000000}"/>
          </ac:spMkLst>
        </pc:spChg>
      </pc:sldChg>
      <pc:sldChg chg="modSp">
        <pc:chgData name="Kaile Su" userId="S::k.su@griffith.edu.au::1636eb44-51af-46aa-b91c-16ad8b70fe25" providerId="AD" clId="Web-{AD0E5EAE-B01E-DDAD-A8F2-B83EA058CE03}" dt="2019-06-04T11:56:48.602" v="21" actId="20577"/>
        <pc:sldMkLst>
          <pc:docMk/>
          <pc:sldMk cId="640675757" sldId="263"/>
        </pc:sldMkLst>
        <pc:spChg chg="mod">
          <ac:chgData name="Kaile Su" userId="S::k.su@griffith.edu.au::1636eb44-51af-46aa-b91c-16ad8b70fe25" providerId="AD" clId="Web-{AD0E5EAE-B01E-DDAD-A8F2-B83EA058CE03}" dt="2019-06-04T11:56:48.602" v="21" actId="20577"/>
          <ac:spMkLst>
            <pc:docMk/>
            <pc:sldMk cId="640675757" sldId="263"/>
            <ac:spMk id="2" creationId="{2B64E515-C0EC-46D1-AC7D-1B199AA58BE0}"/>
          </ac:spMkLst>
        </pc:spChg>
        <pc:spChg chg="mod">
          <ac:chgData name="Kaile Su" userId="S::k.su@griffith.edu.au::1636eb44-51af-46aa-b91c-16ad8b70fe25" providerId="AD" clId="Web-{AD0E5EAE-B01E-DDAD-A8F2-B83EA058CE03}" dt="2019-06-04T11:56:00.774" v="17" actId="20577"/>
          <ac:spMkLst>
            <pc:docMk/>
            <pc:sldMk cId="640675757" sldId="263"/>
            <ac:spMk id="3" creationId="{94A4F544-6A2A-4038-A63B-D7C976322211}"/>
          </ac:spMkLst>
        </pc:spChg>
      </pc:sldChg>
      <pc:sldChg chg="addSp modSp add replId">
        <pc:chgData name="Kaile Su" userId="S::k.su@griffith.edu.au::1636eb44-51af-46aa-b91c-16ad8b70fe25" providerId="AD" clId="Web-{AD0E5EAE-B01E-DDAD-A8F2-B83EA058CE03}" dt="2019-06-04T12:03:10.135" v="57" actId="14100"/>
        <pc:sldMkLst>
          <pc:docMk/>
          <pc:sldMk cId="1864456427" sldId="268"/>
        </pc:sldMkLst>
        <pc:spChg chg="mod">
          <ac:chgData name="Kaile Su" userId="S::k.su@griffith.edu.au::1636eb44-51af-46aa-b91c-16ad8b70fe25" providerId="AD" clId="Web-{AD0E5EAE-B01E-DDAD-A8F2-B83EA058CE03}" dt="2019-06-04T12:01:22.213" v="48" actId="20577"/>
          <ac:spMkLst>
            <pc:docMk/>
            <pc:sldMk cId="1864456427" sldId="268"/>
            <ac:spMk id="2" creationId="{2B64E515-C0EC-46D1-AC7D-1B199AA58BE0}"/>
          </ac:spMkLst>
        </pc:spChg>
        <pc:spChg chg="mod">
          <ac:chgData name="Kaile Su" userId="S::k.su@griffith.edu.au::1636eb44-51af-46aa-b91c-16ad8b70fe25" providerId="AD" clId="Web-{AD0E5EAE-B01E-DDAD-A8F2-B83EA058CE03}" dt="2019-06-04T12:01:57.994" v="52" actId="20577"/>
          <ac:spMkLst>
            <pc:docMk/>
            <pc:sldMk cId="1864456427" sldId="268"/>
            <ac:spMk id="3" creationId="{94A4F544-6A2A-4038-A63B-D7C976322211}"/>
          </ac:spMkLst>
        </pc:spChg>
        <pc:picChg chg="add mod">
          <ac:chgData name="Kaile Su" userId="S::k.su@griffith.edu.au::1636eb44-51af-46aa-b91c-16ad8b70fe25" providerId="AD" clId="Web-{AD0E5EAE-B01E-DDAD-A8F2-B83EA058CE03}" dt="2019-06-04T12:03:10.135" v="57" actId="14100"/>
          <ac:picMkLst>
            <pc:docMk/>
            <pc:sldMk cId="1864456427" sldId="268"/>
            <ac:picMk id="4" creationId="{637E5E18-7743-42A2-9799-D481314186D3}"/>
          </ac:picMkLst>
        </pc:picChg>
      </pc:sldChg>
      <pc:sldChg chg="addSp modSp add replId">
        <pc:chgData name="Kaile Su" userId="S::k.su@griffith.edu.au::1636eb44-51af-46aa-b91c-16ad8b70fe25" providerId="AD" clId="Web-{AD0E5EAE-B01E-DDAD-A8F2-B83EA058CE03}" dt="2019-06-04T11:58:42.102" v="33" actId="1076"/>
        <pc:sldMkLst>
          <pc:docMk/>
          <pc:sldMk cId="2027597019" sldId="269"/>
        </pc:sldMkLst>
        <pc:spChg chg="mod">
          <ac:chgData name="Kaile Su" userId="S::k.su@griffith.edu.au::1636eb44-51af-46aa-b91c-16ad8b70fe25" providerId="AD" clId="Web-{AD0E5EAE-B01E-DDAD-A8F2-B83EA058CE03}" dt="2019-06-04T11:57:24.586" v="24" actId="20577"/>
          <ac:spMkLst>
            <pc:docMk/>
            <pc:sldMk cId="2027597019" sldId="269"/>
            <ac:spMk id="3" creationId="{94A4F544-6A2A-4038-A63B-D7C976322211}"/>
          </ac:spMkLst>
        </pc:spChg>
        <pc:picChg chg="add mod">
          <ac:chgData name="Kaile Su" userId="S::k.su@griffith.edu.au::1636eb44-51af-46aa-b91c-16ad8b70fe25" providerId="AD" clId="Web-{AD0E5EAE-B01E-DDAD-A8F2-B83EA058CE03}" dt="2019-06-04T11:58:42.102" v="33" actId="1076"/>
          <ac:picMkLst>
            <pc:docMk/>
            <pc:sldMk cId="2027597019" sldId="269"/>
            <ac:picMk id="4" creationId="{620EB5A0-5731-4C22-9A17-06F7C7B8E3E2}"/>
          </ac:picMkLst>
        </pc:picChg>
      </pc:sldChg>
      <pc:sldChg chg="addSp modSp add replId">
        <pc:chgData name="Kaile Su" userId="S::k.su@griffith.edu.au::1636eb44-51af-46aa-b91c-16ad8b70fe25" providerId="AD" clId="Web-{AD0E5EAE-B01E-DDAD-A8F2-B83EA058CE03}" dt="2019-06-04T12:00:22.885" v="44" actId="14100"/>
        <pc:sldMkLst>
          <pc:docMk/>
          <pc:sldMk cId="4219646604" sldId="270"/>
        </pc:sldMkLst>
        <pc:spChg chg="mod">
          <ac:chgData name="Kaile Su" userId="S::k.su@griffith.edu.au::1636eb44-51af-46aa-b91c-16ad8b70fe25" providerId="AD" clId="Web-{AD0E5EAE-B01E-DDAD-A8F2-B83EA058CE03}" dt="2019-06-04T11:58:54.196" v="35" actId="20577"/>
          <ac:spMkLst>
            <pc:docMk/>
            <pc:sldMk cId="4219646604" sldId="270"/>
            <ac:spMk id="3" creationId="{94A4F544-6A2A-4038-A63B-D7C976322211}"/>
          </ac:spMkLst>
        </pc:spChg>
        <pc:picChg chg="add mod">
          <ac:chgData name="Kaile Su" userId="S::k.su@griffith.edu.au::1636eb44-51af-46aa-b91c-16ad8b70fe25" providerId="AD" clId="Web-{AD0E5EAE-B01E-DDAD-A8F2-B83EA058CE03}" dt="2019-06-04T12:00:22.885" v="44" actId="14100"/>
          <ac:picMkLst>
            <pc:docMk/>
            <pc:sldMk cId="4219646604" sldId="270"/>
            <ac:picMk id="4" creationId="{7C5CCC95-89AB-4703-8167-E3FD61B6FC8C}"/>
          </ac:picMkLst>
        </pc:picChg>
      </pc:sldChg>
      <pc:sldChg chg="addSp modSp add replId">
        <pc:chgData name="Kaile Su" userId="S::k.su@griffith.edu.au::1636eb44-51af-46aa-b91c-16ad8b70fe25" providerId="AD" clId="Web-{AD0E5EAE-B01E-DDAD-A8F2-B83EA058CE03}" dt="2019-06-04T12:07:22.464" v="76" actId="14100"/>
        <pc:sldMkLst>
          <pc:docMk/>
          <pc:sldMk cId="3495952572" sldId="271"/>
        </pc:sldMkLst>
        <pc:spChg chg="mod">
          <ac:chgData name="Kaile Su" userId="S::k.su@griffith.edu.au::1636eb44-51af-46aa-b91c-16ad8b70fe25" providerId="AD" clId="Web-{AD0E5EAE-B01E-DDAD-A8F2-B83EA058CE03}" dt="2019-06-04T12:06:10.323" v="69" actId="20577"/>
          <ac:spMkLst>
            <pc:docMk/>
            <pc:sldMk cId="3495952572" sldId="271"/>
            <ac:spMk id="2" creationId="{2B64E515-C0EC-46D1-AC7D-1B199AA58BE0}"/>
          </ac:spMkLst>
        </pc:spChg>
        <pc:spChg chg="mod">
          <ac:chgData name="Kaile Su" userId="S::k.su@griffith.edu.au::1636eb44-51af-46aa-b91c-16ad8b70fe25" providerId="AD" clId="Web-{AD0E5EAE-B01E-DDAD-A8F2-B83EA058CE03}" dt="2019-06-04T12:06:17.292" v="71" actId="20577"/>
          <ac:spMkLst>
            <pc:docMk/>
            <pc:sldMk cId="3495952572" sldId="271"/>
            <ac:spMk id="3" creationId="{94A4F544-6A2A-4038-A63B-D7C976322211}"/>
          </ac:spMkLst>
        </pc:spChg>
        <pc:picChg chg="add mod">
          <ac:chgData name="Kaile Su" userId="S::k.su@griffith.edu.au::1636eb44-51af-46aa-b91c-16ad8b70fe25" providerId="AD" clId="Web-{AD0E5EAE-B01E-DDAD-A8F2-B83EA058CE03}" dt="2019-06-04T12:07:22.464" v="76" actId="14100"/>
          <ac:picMkLst>
            <pc:docMk/>
            <pc:sldMk cId="3495952572" sldId="271"/>
            <ac:picMk id="4" creationId="{19737C7B-845B-4193-A929-BB141AF1B29C}"/>
          </ac:picMkLst>
        </pc:picChg>
      </pc:sldChg>
      <pc:sldChg chg="addSp modSp add replId">
        <pc:chgData name="Kaile Su" userId="S::k.su@griffith.edu.au::1636eb44-51af-46aa-b91c-16ad8b70fe25" providerId="AD" clId="Web-{AD0E5EAE-B01E-DDAD-A8F2-B83EA058CE03}" dt="2019-06-04T12:05:15.807" v="65" actId="14100"/>
        <pc:sldMkLst>
          <pc:docMk/>
          <pc:sldMk cId="1544692618" sldId="272"/>
        </pc:sldMkLst>
        <pc:spChg chg="mod">
          <ac:chgData name="Kaile Su" userId="S::k.su@griffith.edu.au::1636eb44-51af-46aa-b91c-16ad8b70fe25" providerId="AD" clId="Web-{AD0E5EAE-B01E-DDAD-A8F2-B83EA058CE03}" dt="2019-06-04T12:01:44.947" v="50" actId="20577"/>
          <ac:spMkLst>
            <pc:docMk/>
            <pc:sldMk cId="1544692618" sldId="272"/>
            <ac:spMk id="2" creationId="{2B64E515-C0EC-46D1-AC7D-1B199AA58BE0}"/>
          </ac:spMkLst>
        </pc:spChg>
        <pc:spChg chg="mod">
          <ac:chgData name="Kaile Su" userId="S::k.su@griffith.edu.au::1636eb44-51af-46aa-b91c-16ad8b70fe25" providerId="AD" clId="Web-{AD0E5EAE-B01E-DDAD-A8F2-B83EA058CE03}" dt="2019-06-04T12:03:27.713" v="59" actId="20577"/>
          <ac:spMkLst>
            <pc:docMk/>
            <pc:sldMk cId="1544692618" sldId="272"/>
            <ac:spMk id="3" creationId="{94A4F544-6A2A-4038-A63B-D7C976322211}"/>
          </ac:spMkLst>
        </pc:spChg>
        <pc:picChg chg="add mod">
          <ac:chgData name="Kaile Su" userId="S::k.su@griffith.edu.au::1636eb44-51af-46aa-b91c-16ad8b70fe25" providerId="AD" clId="Web-{AD0E5EAE-B01E-DDAD-A8F2-B83EA058CE03}" dt="2019-06-04T12:05:15.807" v="65" actId="14100"/>
          <ac:picMkLst>
            <pc:docMk/>
            <pc:sldMk cId="1544692618" sldId="272"/>
            <ac:picMk id="4" creationId="{E41EFB2C-396E-4CCB-970D-71435C8526C6}"/>
          </ac:picMkLst>
        </pc:picChg>
      </pc:sldChg>
      <pc:sldChg chg="add replId">
        <pc:chgData name="Kaile Su" userId="S::k.su@griffith.edu.au::1636eb44-51af-46aa-b91c-16ad8b70fe25" providerId="AD" clId="Web-{AD0E5EAE-B01E-DDAD-A8F2-B83EA058CE03}" dt="2019-06-04T12:05:58.979" v="66"/>
        <pc:sldMkLst>
          <pc:docMk/>
          <pc:sldMk cId="2629983312"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57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80667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help.github.com/articles/basic-writing-and-formatting-synta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ducation.github.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AU"/>
              <a:t>Git and Github Introduction</a:t>
            </a:r>
            <a:endParaRPr/>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Start using Github</a:t>
            </a:r>
            <a:endParaRPr lang="en-US"/>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pPr marL="114300" indent="0">
              <a:buNone/>
            </a:pPr>
            <a:endParaRPr lang="en-AU"/>
          </a:p>
        </p:txBody>
      </p:sp>
      <p:pic>
        <p:nvPicPr>
          <p:cNvPr id="4" name="Picture 4" descr="A screenshot of a computer screen&#10;&#10;Description generated with very high confidence">
            <a:extLst>
              <a:ext uri="{FF2B5EF4-FFF2-40B4-BE49-F238E27FC236}">
                <a16:creationId xmlns:a16="http://schemas.microsoft.com/office/drawing/2014/main" id="{E41EFB2C-396E-4CCB-970D-71435C8526C6}"/>
              </a:ext>
            </a:extLst>
          </p:cNvPr>
          <p:cNvPicPr>
            <a:picLocks noChangeAspect="1"/>
          </p:cNvPicPr>
          <p:nvPr/>
        </p:nvPicPr>
        <p:blipFill>
          <a:blip r:embed="rId2"/>
          <a:stretch>
            <a:fillRect/>
          </a:stretch>
        </p:blipFill>
        <p:spPr>
          <a:xfrm>
            <a:off x="557213" y="800100"/>
            <a:ext cx="7958137" cy="3886199"/>
          </a:xfrm>
          <a:prstGeom prst="rect">
            <a:avLst/>
          </a:prstGeom>
        </p:spPr>
      </p:pic>
    </p:spTree>
    <p:extLst>
      <p:ext uri="{BB962C8B-B14F-4D97-AF65-F5344CB8AC3E}">
        <p14:creationId xmlns:p14="http://schemas.microsoft.com/office/powerpoint/2010/main" val="154469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Start using Github</a:t>
            </a:r>
            <a:endParaRPr lang="en-US"/>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pPr marL="114300" indent="0">
              <a:buNone/>
            </a:pPr>
            <a:endParaRPr lang="en-US">
              <a:solidFill>
                <a:schemeClr val="bg2">
                  <a:lumMod val="75000"/>
                </a:schemeClr>
              </a:solidFill>
            </a:endParaRPr>
          </a:p>
        </p:txBody>
      </p:sp>
      <p:pic>
        <p:nvPicPr>
          <p:cNvPr id="4" name="Picture 4" descr="A screenshot of a computer screen&#10;&#10;Description generated with very high confidence">
            <a:extLst>
              <a:ext uri="{FF2B5EF4-FFF2-40B4-BE49-F238E27FC236}">
                <a16:creationId xmlns:a16="http://schemas.microsoft.com/office/drawing/2014/main" id="{19737C7B-845B-4193-A929-BB141AF1B29C}"/>
              </a:ext>
            </a:extLst>
          </p:cNvPr>
          <p:cNvPicPr>
            <a:picLocks noChangeAspect="1"/>
          </p:cNvPicPr>
          <p:nvPr/>
        </p:nvPicPr>
        <p:blipFill>
          <a:blip r:embed="rId2"/>
          <a:stretch>
            <a:fillRect/>
          </a:stretch>
        </p:blipFill>
        <p:spPr>
          <a:xfrm>
            <a:off x="500063" y="871538"/>
            <a:ext cx="8172448" cy="4186237"/>
          </a:xfrm>
          <a:prstGeom prst="rect">
            <a:avLst/>
          </a:prstGeom>
        </p:spPr>
      </p:pic>
    </p:spTree>
    <p:extLst>
      <p:ext uri="{BB962C8B-B14F-4D97-AF65-F5344CB8AC3E}">
        <p14:creationId xmlns:p14="http://schemas.microsoft.com/office/powerpoint/2010/main" val="349595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Readme Files</a:t>
            </a:r>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r>
              <a:rPr lang="en-US">
                <a:solidFill>
                  <a:schemeClr val="bg2">
                    <a:lumMod val="75000"/>
                  </a:schemeClr>
                </a:solidFill>
              </a:rPr>
              <a:t>A </a:t>
            </a:r>
            <a:r>
              <a:rPr lang="en-US" b="1">
                <a:solidFill>
                  <a:schemeClr val="bg2">
                    <a:lumMod val="75000"/>
                  </a:schemeClr>
                </a:solidFill>
              </a:rPr>
              <a:t>README</a:t>
            </a:r>
            <a:r>
              <a:rPr lang="en-US">
                <a:solidFill>
                  <a:schemeClr val="bg2">
                    <a:lumMod val="75000"/>
                  </a:schemeClr>
                </a:solidFill>
              </a:rPr>
              <a:t> file contains information about other files in a directory or archive. A form of documentation, it is usually a simple plain text file called READ.ME, README.TXT,</a:t>
            </a:r>
            <a:r>
              <a:rPr lang="en-US" baseline="30000">
                <a:solidFill>
                  <a:schemeClr val="bg2">
                    <a:lumMod val="75000"/>
                  </a:schemeClr>
                </a:solidFill>
              </a:rPr>
              <a:t> </a:t>
            </a:r>
            <a:r>
              <a:rPr lang="en-US">
                <a:solidFill>
                  <a:schemeClr val="bg2">
                    <a:lumMod val="75000"/>
                  </a:schemeClr>
                </a:solidFill>
              </a:rPr>
              <a:t>README.md, or simply README, that uses </a:t>
            </a:r>
            <a:r>
              <a:rPr lang="en-US" b="1">
                <a:solidFill>
                  <a:schemeClr val="bg2">
                    <a:lumMod val="75000"/>
                  </a:schemeClr>
                </a:solidFill>
              </a:rPr>
              <a:t>Markup </a:t>
            </a:r>
            <a:r>
              <a:rPr lang="en-US">
                <a:solidFill>
                  <a:schemeClr val="bg2">
                    <a:lumMod val="75000"/>
                  </a:schemeClr>
                </a:solidFill>
              </a:rPr>
              <a:t>language.</a:t>
            </a:r>
          </a:p>
          <a:p>
            <a:endParaRPr lang="en-US">
              <a:solidFill>
                <a:schemeClr val="bg2">
                  <a:lumMod val="75000"/>
                </a:schemeClr>
              </a:solidFill>
            </a:endParaRPr>
          </a:p>
          <a:p>
            <a:r>
              <a:rPr lang="en-US">
                <a:solidFill>
                  <a:schemeClr val="bg2">
                    <a:lumMod val="75000"/>
                  </a:schemeClr>
                </a:solidFill>
              </a:rPr>
              <a:t>The file name is usually written in Uppercase letters. This is to make the file more recognizable and it is something that you want users to look at first. File names starting with a capital letter will be listed before lowercase names in </a:t>
            </a:r>
            <a:r>
              <a:rPr lang="en-US" err="1">
                <a:solidFill>
                  <a:schemeClr val="bg2">
                    <a:lumMod val="75000"/>
                  </a:schemeClr>
                </a:solidFill>
              </a:rPr>
              <a:t>ASCIIbetical</a:t>
            </a:r>
            <a:r>
              <a:rPr lang="en-US">
                <a:solidFill>
                  <a:schemeClr val="bg2">
                    <a:lumMod val="75000"/>
                  </a:schemeClr>
                </a:solidFill>
              </a:rPr>
              <a:t> sorting, which also helps makes the file visible at first glance.</a:t>
            </a:r>
          </a:p>
          <a:p>
            <a:endParaRPr lang="en-AU"/>
          </a:p>
        </p:txBody>
      </p:sp>
    </p:spTree>
    <p:extLst>
      <p:ext uri="{BB962C8B-B14F-4D97-AF65-F5344CB8AC3E}">
        <p14:creationId xmlns:p14="http://schemas.microsoft.com/office/powerpoint/2010/main" val="262998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C640-9A1F-4446-8F84-0BA37AA51876}"/>
              </a:ext>
            </a:extLst>
          </p:cNvPr>
          <p:cNvSpPr>
            <a:spLocks noGrp="1"/>
          </p:cNvSpPr>
          <p:nvPr>
            <p:ph type="title"/>
          </p:nvPr>
        </p:nvSpPr>
        <p:spPr/>
        <p:txBody>
          <a:bodyPr/>
          <a:lstStyle/>
          <a:p>
            <a:r>
              <a:rPr lang="en-AU"/>
              <a:t>Readme Files</a:t>
            </a:r>
          </a:p>
        </p:txBody>
      </p:sp>
      <p:sp>
        <p:nvSpPr>
          <p:cNvPr id="3" name="Text Placeholder 2">
            <a:extLst>
              <a:ext uri="{FF2B5EF4-FFF2-40B4-BE49-F238E27FC236}">
                <a16:creationId xmlns:a16="http://schemas.microsoft.com/office/drawing/2014/main" id="{B76F81BD-5EC3-4DDF-8A9C-58F744A8349B}"/>
              </a:ext>
            </a:extLst>
          </p:cNvPr>
          <p:cNvSpPr>
            <a:spLocks noGrp="1"/>
          </p:cNvSpPr>
          <p:nvPr>
            <p:ph type="body" idx="1"/>
          </p:nvPr>
        </p:nvSpPr>
        <p:spPr/>
        <p:txBody>
          <a:bodyPr/>
          <a:lstStyle/>
          <a:p>
            <a:pPr marL="114300" indent="0">
              <a:buNone/>
            </a:pPr>
            <a:r>
              <a:rPr lang="en-US">
                <a:solidFill>
                  <a:schemeClr val="bg2">
                    <a:lumMod val="75000"/>
                  </a:schemeClr>
                </a:solidFill>
              </a:rPr>
              <a:t>Your project should always contain a </a:t>
            </a:r>
            <a:r>
              <a:rPr lang="en-US" b="1">
                <a:solidFill>
                  <a:schemeClr val="bg2">
                    <a:lumMod val="75000"/>
                  </a:schemeClr>
                </a:solidFill>
              </a:rPr>
              <a:t>README</a:t>
            </a:r>
            <a:r>
              <a:rPr lang="en-US">
                <a:solidFill>
                  <a:schemeClr val="bg2">
                    <a:lumMod val="75000"/>
                  </a:schemeClr>
                </a:solidFill>
              </a:rPr>
              <a:t> file with a general overview of the package.</a:t>
            </a:r>
          </a:p>
          <a:p>
            <a:pPr marL="114300" indent="0">
              <a:buNone/>
            </a:pPr>
            <a:endParaRPr lang="en-US">
              <a:solidFill>
                <a:schemeClr val="bg2">
                  <a:lumMod val="75000"/>
                </a:schemeClr>
              </a:solidFill>
            </a:endParaRPr>
          </a:p>
          <a:p>
            <a:pPr marL="114300" indent="0">
              <a:buNone/>
            </a:pPr>
            <a:r>
              <a:rPr lang="en-US">
                <a:solidFill>
                  <a:schemeClr val="bg2">
                    <a:lumMod val="75000"/>
                  </a:schemeClr>
                </a:solidFill>
              </a:rPr>
              <a:t>The readme file can contain:</a:t>
            </a:r>
          </a:p>
          <a:p>
            <a:endParaRPr lang="en-US">
              <a:solidFill>
                <a:schemeClr val="bg2">
                  <a:lumMod val="75000"/>
                </a:schemeClr>
              </a:solidFill>
            </a:endParaRPr>
          </a:p>
          <a:p>
            <a:pPr marL="285750" indent="-285750">
              <a:buFont typeface="Arial" charset="0"/>
              <a:buChar char="•"/>
            </a:pPr>
            <a:r>
              <a:rPr lang="en-US">
                <a:solidFill>
                  <a:schemeClr val="bg2">
                    <a:lumMod val="75000"/>
                  </a:schemeClr>
                </a:solidFill>
              </a:rPr>
              <a:t>The name of the package</a:t>
            </a:r>
          </a:p>
          <a:p>
            <a:pPr marL="285750" indent="-285750">
              <a:buFont typeface="Arial" charset="0"/>
              <a:buChar char="•"/>
            </a:pPr>
            <a:r>
              <a:rPr lang="en-US">
                <a:solidFill>
                  <a:schemeClr val="bg2">
                    <a:lumMod val="75000"/>
                  </a:schemeClr>
                </a:solidFill>
              </a:rPr>
              <a:t>The version number of the project</a:t>
            </a:r>
          </a:p>
          <a:p>
            <a:pPr marL="285750" indent="-285750">
              <a:buFont typeface="Arial" charset="0"/>
              <a:buChar char="•"/>
            </a:pPr>
            <a:r>
              <a:rPr lang="en-US">
                <a:solidFill>
                  <a:schemeClr val="bg2">
                    <a:lumMod val="75000"/>
                  </a:schemeClr>
                </a:solidFill>
              </a:rPr>
              <a:t>General description of what the project does</a:t>
            </a:r>
          </a:p>
          <a:p>
            <a:pPr marL="285750" indent="-285750">
              <a:buFont typeface="Arial" charset="0"/>
              <a:buChar char="•"/>
            </a:pPr>
            <a:r>
              <a:rPr lang="en-US">
                <a:solidFill>
                  <a:schemeClr val="bg2">
                    <a:lumMod val="75000"/>
                  </a:schemeClr>
                </a:solidFill>
              </a:rPr>
              <a:t>Instructions on how to install the project</a:t>
            </a:r>
          </a:p>
          <a:p>
            <a:pPr marL="285750" indent="-285750">
              <a:buFont typeface="Arial" charset="0"/>
              <a:buChar char="•"/>
            </a:pPr>
            <a:r>
              <a:rPr lang="en-US">
                <a:solidFill>
                  <a:schemeClr val="bg2">
                    <a:lumMod val="75000"/>
                  </a:schemeClr>
                </a:solidFill>
              </a:rPr>
              <a:t>Any known issues and possible fixes for certain operating systems</a:t>
            </a:r>
          </a:p>
          <a:p>
            <a:pPr marL="285750" indent="-285750">
              <a:buFont typeface="Arial" charset="0"/>
              <a:buChar char="•"/>
            </a:pPr>
            <a:r>
              <a:rPr lang="en-US">
                <a:solidFill>
                  <a:schemeClr val="bg2">
                    <a:lumMod val="75000"/>
                  </a:schemeClr>
                </a:solidFill>
              </a:rPr>
              <a:t>Authors (and some of them have donation links)</a:t>
            </a:r>
          </a:p>
          <a:p>
            <a:endParaRPr lang="en-AU"/>
          </a:p>
        </p:txBody>
      </p:sp>
    </p:spTree>
    <p:extLst>
      <p:ext uri="{BB962C8B-B14F-4D97-AF65-F5344CB8AC3E}">
        <p14:creationId xmlns:p14="http://schemas.microsoft.com/office/powerpoint/2010/main" val="302796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46BD-6755-445A-8D3F-0597CFA10379}"/>
              </a:ext>
            </a:extLst>
          </p:cNvPr>
          <p:cNvSpPr>
            <a:spLocks noGrp="1"/>
          </p:cNvSpPr>
          <p:nvPr>
            <p:ph type="title"/>
          </p:nvPr>
        </p:nvSpPr>
        <p:spPr/>
        <p:txBody>
          <a:bodyPr/>
          <a:lstStyle/>
          <a:p>
            <a:r>
              <a:rPr lang="en-AU"/>
              <a:t>Markdown Language</a:t>
            </a:r>
          </a:p>
        </p:txBody>
      </p:sp>
      <p:sp>
        <p:nvSpPr>
          <p:cNvPr id="3" name="Text Placeholder 2">
            <a:extLst>
              <a:ext uri="{FF2B5EF4-FFF2-40B4-BE49-F238E27FC236}">
                <a16:creationId xmlns:a16="http://schemas.microsoft.com/office/drawing/2014/main" id="{C61243C1-F5E1-44EE-9EE1-962A7CC15E4C}"/>
              </a:ext>
            </a:extLst>
          </p:cNvPr>
          <p:cNvSpPr>
            <a:spLocks noGrp="1"/>
          </p:cNvSpPr>
          <p:nvPr>
            <p:ph type="body" idx="1"/>
          </p:nvPr>
        </p:nvSpPr>
        <p:spPr/>
        <p:txBody>
          <a:bodyPr/>
          <a:lstStyle/>
          <a:p>
            <a:r>
              <a:rPr lang="en-US" b="1">
                <a:solidFill>
                  <a:schemeClr val="bg2">
                    <a:lumMod val="75000"/>
                  </a:schemeClr>
                </a:solidFill>
              </a:rPr>
              <a:t>Markdown</a:t>
            </a:r>
            <a:r>
              <a:rPr lang="en-US">
                <a:solidFill>
                  <a:schemeClr val="bg2">
                    <a:lumMod val="75000"/>
                  </a:schemeClr>
                </a:solidFill>
              </a:rPr>
              <a:t> is a lightweight markup language with a plain text formatting syntax. Markdown is used to define structure of a document. The text produced can be converted to many output formats. Typically it is converted to HTML by a markdown tool.</a:t>
            </a:r>
          </a:p>
          <a:p>
            <a:endParaRPr lang="en-US">
              <a:solidFill>
                <a:schemeClr val="bg2">
                  <a:lumMod val="75000"/>
                </a:schemeClr>
              </a:solidFill>
            </a:endParaRPr>
          </a:p>
          <a:p>
            <a:r>
              <a:rPr lang="en-US" b="1">
                <a:solidFill>
                  <a:schemeClr val="bg2">
                    <a:lumMod val="75000"/>
                  </a:schemeClr>
                </a:solidFill>
              </a:rPr>
              <a:t>John Gruber</a:t>
            </a:r>
            <a:r>
              <a:rPr lang="en-US">
                <a:solidFill>
                  <a:schemeClr val="bg2">
                    <a:lumMod val="75000"/>
                  </a:schemeClr>
                </a:solidFill>
              </a:rPr>
              <a:t> created the Markdown language in 2004 in collaboration with </a:t>
            </a:r>
            <a:r>
              <a:rPr lang="en-US" b="1">
                <a:solidFill>
                  <a:schemeClr val="bg2">
                    <a:lumMod val="75000"/>
                  </a:schemeClr>
                </a:solidFill>
              </a:rPr>
              <a:t>Aaron Swartz. </a:t>
            </a:r>
            <a:r>
              <a:rPr lang="en-US">
                <a:solidFill>
                  <a:schemeClr val="bg2">
                    <a:lumMod val="75000"/>
                  </a:schemeClr>
                </a:solidFill>
              </a:rPr>
              <a:t>The goal of Markdown is to enable people to write an easy-to-read and easy-to-write plain text format.</a:t>
            </a:r>
          </a:p>
          <a:p>
            <a:endParaRPr lang="en-US">
              <a:solidFill>
                <a:schemeClr val="bg2">
                  <a:lumMod val="75000"/>
                </a:schemeClr>
              </a:solidFill>
            </a:endParaRPr>
          </a:p>
          <a:p>
            <a:r>
              <a:rPr lang="en-US">
                <a:solidFill>
                  <a:schemeClr val="tx1">
                    <a:lumMod val="75000"/>
                  </a:schemeClr>
                </a:solidFill>
                <a:hlinkClick r:id="rId2">
                  <a:extLst>
                    <a:ext uri="{A12FA001-AC4F-418D-AE19-62706E023703}">
                      <ahyp:hlinkClr xmlns:ahyp="http://schemas.microsoft.com/office/drawing/2018/hyperlinkcolor" val="tx"/>
                    </a:ext>
                  </a:extLst>
                </a:hlinkClick>
              </a:rPr>
              <a:t>https://help.github.com/articles/basic-writing-and-formatting-syntax/</a:t>
            </a:r>
            <a:endParaRPr lang="en-US">
              <a:solidFill>
                <a:schemeClr val="tx1">
                  <a:lumMod val="75000"/>
                </a:schemeClr>
              </a:solidFill>
            </a:endParaRPr>
          </a:p>
          <a:p>
            <a:endParaRPr lang="en-AU"/>
          </a:p>
        </p:txBody>
      </p:sp>
    </p:spTree>
    <p:extLst>
      <p:ext uri="{BB962C8B-B14F-4D97-AF65-F5344CB8AC3E}">
        <p14:creationId xmlns:p14="http://schemas.microsoft.com/office/powerpoint/2010/main" val="12135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a:t>What is Git</a:t>
            </a:r>
            <a:endParaRPr/>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b="1">
                <a:solidFill>
                  <a:schemeClr val="bg2">
                    <a:lumMod val="75000"/>
                  </a:schemeClr>
                </a:solidFill>
              </a:rPr>
              <a:t>Git</a:t>
            </a:r>
            <a:r>
              <a:rPr lang="en-AU">
                <a:solidFill>
                  <a:schemeClr val="bg2">
                    <a:lumMod val="75000"/>
                  </a:schemeClr>
                </a:solidFill>
              </a:rPr>
              <a:t> is a free and open source software</a:t>
            </a:r>
            <a:r>
              <a:rPr lang="en-US">
                <a:solidFill>
                  <a:schemeClr val="bg2">
                    <a:lumMod val="75000"/>
                  </a:schemeClr>
                </a:solidFill>
              </a:rPr>
              <a:t> t</a:t>
            </a:r>
            <a:r>
              <a:rPr lang="en-AU">
                <a:solidFill>
                  <a:schemeClr val="bg2">
                    <a:lumMod val="75000"/>
                  </a:schemeClr>
                </a:solidFill>
              </a:rPr>
              <a:t>hat provides a version control system for tracking changes in computer files and coordinating work on those files among multiple people. </a:t>
            </a:r>
          </a:p>
          <a:p>
            <a:pPr marL="114300" indent="0">
              <a:buNone/>
            </a:pPr>
            <a:endParaRPr lang="en-AU">
              <a:solidFill>
                <a:schemeClr val="bg2">
                  <a:lumMod val="75000"/>
                </a:schemeClr>
              </a:solidFill>
            </a:endParaRPr>
          </a:p>
          <a:p>
            <a:pPr marL="114300" indent="0">
              <a:buNone/>
            </a:pPr>
            <a:r>
              <a:rPr lang="en-AU">
                <a:solidFill>
                  <a:schemeClr val="bg2">
                    <a:lumMod val="75000"/>
                  </a:schemeClr>
                </a:solidFill>
              </a:rPr>
              <a:t>It is </a:t>
            </a:r>
            <a:r>
              <a:rPr lang="en-AU" b="1">
                <a:solidFill>
                  <a:schemeClr val="bg2">
                    <a:lumMod val="75000"/>
                  </a:schemeClr>
                </a:solidFill>
              </a:rPr>
              <a:t>primarily used for source code management in software development</a:t>
            </a:r>
            <a:r>
              <a:rPr lang="en-AU">
                <a:solidFill>
                  <a:schemeClr val="bg2">
                    <a:lumMod val="75000"/>
                  </a:schemeClr>
                </a:solidFill>
              </a:rPr>
              <a:t>, but it can be used to keep track of changes in any set of files. </a:t>
            </a:r>
          </a:p>
          <a:p>
            <a:pPr marL="114300" indent="0">
              <a:buNone/>
            </a:pPr>
            <a:endParaRPr lang="en-AU">
              <a:solidFill>
                <a:schemeClr val="bg2">
                  <a:lumMod val="75000"/>
                </a:schemeClr>
              </a:solidFill>
            </a:endParaRPr>
          </a:p>
          <a:p>
            <a:pPr marL="114300" indent="0">
              <a:buNone/>
            </a:pPr>
            <a:r>
              <a:rPr lang="en-AU">
                <a:solidFill>
                  <a:schemeClr val="bg2">
                    <a:lumMod val="75000"/>
                  </a:schemeClr>
                </a:solidFill>
              </a:rPr>
              <a:t>Git stores data as a series of snapshots of the content that has been staged. This is generally stored in a hidden folder called  .git/</a:t>
            </a:r>
          </a:p>
          <a:p>
            <a:pPr marL="114300" indent="0">
              <a:buNone/>
            </a:pPr>
            <a:endParaRPr lang="en-AU">
              <a:solidFill>
                <a:schemeClr val="bg2">
                  <a:lumMod val="75000"/>
                </a:schemeClr>
              </a:solidFill>
            </a:endParaRPr>
          </a:p>
          <a:p>
            <a:pPr marL="114300" indent="0">
              <a:buNone/>
            </a:pPr>
            <a:endParaRPr lang="en-AU">
              <a:solidFill>
                <a:schemeClr val="bg2">
                  <a:lumMod val="75000"/>
                </a:schemeClr>
              </a:solidFill>
            </a:endParaRPr>
          </a:p>
          <a:p>
            <a:pPr marL="114300" indent="0">
              <a:buNone/>
            </a:pPr>
            <a:endParaRPr lang="en-AU">
              <a:solidFill>
                <a:schemeClr val="bg2">
                  <a:lumMod val="75000"/>
                </a:schemeClr>
              </a:solidFill>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a:t>Installing Git</a:t>
            </a:r>
            <a:endParaRPr/>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a:solidFill>
                  <a:schemeClr val="bg2">
                    <a:lumMod val="75000"/>
                  </a:schemeClr>
                </a:solidFill>
              </a:rPr>
              <a:t>To check if you have git installed go to a command line and type:</a:t>
            </a:r>
          </a:p>
          <a:p>
            <a:pPr marL="114300" indent="0">
              <a:buNone/>
            </a:pPr>
            <a:r>
              <a:rPr lang="en-AU" b="1">
                <a:solidFill>
                  <a:schemeClr val="bg2">
                    <a:lumMod val="75000"/>
                  </a:schemeClr>
                </a:solidFill>
              </a:rPr>
              <a:t>git --version</a:t>
            </a:r>
          </a:p>
          <a:p>
            <a:pPr marL="114300" indent="0">
              <a:buNone/>
            </a:pPr>
            <a:endParaRPr lang="en-AU" b="1">
              <a:solidFill>
                <a:schemeClr val="bg2">
                  <a:lumMod val="75000"/>
                </a:schemeClr>
              </a:solidFill>
            </a:endParaRPr>
          </a:p>
          <a:p>
            <a:pPr marL="114300" indent="0">
              <a:buNone/>
            </a:pPr>
            <a:r>
              <a:rPr lang="en-AU">
                <a:solidFill>
                  <a:schemeClr val="bg2">
                    <a:lumMod val="75000"/>
                  </a:schemeClr>
                </a:solidFill>
              </a:rPr>
              <a:t>If this does not respond with a version of git then you need to install Git</a:t>
            </a:r>
          </a:p>
          <a:p>
            <a:pPr marL="114300" indent="0">
              <a:buNone/>
            </a:pPr>
            <a:endParaRPr lang="en-AU">
              <a:solidFill>
                <a:schemeClr val="bg2">
                  <a:lumMod val="75000"/>
                </a:schemeClr>
              </a:solidFill>
            </a:endParaRPr>
          </a:p>
          <a:p>
            <a:pPr marL="114300" indent="0">
              <a:buNone/>
            </a:pPr>
            <a:r>
              <a:rPr lang="en-AU" err="1">
                <a:solidFill>
                  <a:schemeClr val="bg2">
                    <a:lumMod val="75000"/>
                  </a:schemeClr>
                </a:solidFill>
              </a:rPr>
              <a:t>Goto</a:t>
            </a:r>
            <a:r>
              <a:rPr lang="en-AU">
                <a:solidFill>
                  <a:schemeClr val="bg2">
                    <a:lumMod val="75000"/>
                  </a:schemeClr>
                </a:solidFill>
              </a:rPr>
              <a:t> the Git download page at : </a:t>
            </a:r>
            <a:r>
              <a:rPr lang="en-AU">
                <a:hlinkClick r:id="rId3"/>
              </a:rPr>
              <a:t>https://git-scm.com/downloads</a:t>
            </a:r>
            <a:endParaRPr lang="en-AU"/>
          </a:p>
          <a:p>
            <a:pPr marL="114300" indent="0">
              <a:buNone/>
            </a:pPr>
            <a:endParaRPr lang="en-AU">
              <a:solidFill>
                <a:schemeClr val="bg2">
                  <a:lumMod val="75000"/>
                </a:schemeClr>
              </a:solidFill>
            </a:endParaRPr>
          </a:p>
          <a:p>
            <a:pPr marL="114300" indent="0">
              <a:buNone/>
            </a:pPr>
            <a:r>
              <a:rPr lang="en-AU">
                <a:solidFill>
                  <a:schemeClr val="bg2">
                    <a:lumMod val="75000"/>
                  </a:schemeClr>
                </a:solidFill>
              </a:rPr>
              <a:t>Download a version of Git for your platform and follow the installation instructions.</a:t>
            </a:r>
          </a:p>
          <a:p>
            <a:pPr marL="114300" indent="0">
              <a:buNone/>
            </a:pPr>
            <a:endParaRPr lang="en-AU">
              <a:solidFill>
                <a:schemeClr val="bg2">
                  <a:lumMod val="75000"/>
                </a:schemeClr>
              </a:solidFill>
            </a:endParaRPr>
          </a:p>
          <a:p>
            <a:pPr marL="114300" indent="0">
              <a:buNone/>
            </a:pPr>
            <a:r>
              <a:rPr lang="en-AU">
                <a:solidFill>
                  <a:schemeClr val="bg2">
                    <a:lumMod val="75000"/>
                  </a:schemeClr>
                </a:solidFill>
              </a:rPr>
              <a:t>Once installed you will be able to create and manage local repositories of your source code.</a:t>
            </a:r>
          </a:p>
          <a:p>
            <a:pPr marL="114300" indent="0">
              <a:buNone/>
            </a:pPr>
            <a:endParaRPr lang="en-AU">
              <a:solidFill>
                <a:schemeClr val="bg2">
                  <a:lumMod val="75000"/>
                </a:schemeClr>
              </a:solidFill>
            </a:endParaRPr>
          </a:p>
          <a:p>
            <a:pPr marL="114300" indent="0">
              <a:buNone/>
            </a:pPr>
            <a:endParaRPr lang="en-AU">
              <a:solidFill>
                <a:schemeClr val="bg2">
                  <a:lumMod val="75000"/>
                </a:schemeClr>
              </a:solidFill>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218359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2F6-4F62-41BB-BAFD-21330DE67BAB}"/>
              </a:ext>
            </a:extLst>
          </p:cNvPr>
          <p:cNvSpPr>
            <a:spLocks noGrp="1"/>
          </p:cNvSpPr>
          <p:nvPr>
            <p:ph type="title"/>
          </p:nvPr>
        </p:nvSpPr>
        <p:spPr/>
        <p:txBody>
          <a:bodyPr/>
          <a:lstStyle/>
          <a:p>
            <a:r>
              <a:rPr lang="en-AU"/>
              <a:t>What is </a:t>
            </a:r>
            <a:r>
              <a:rPr lang="en-AU" err="1"/>
              <a:t>Github</a:t>
            </a:r>
            <a:endParaRPr lang="en-AU"/>
          </a:p>
        </p:txBody>
      </p:sp>
      <p:sp>
        <p:nvSpPr>
          <p:cNvPr id="3" name="Text Placeholder 2">
            <a:extLst>
              <a:ext uri="{FF2B5EF4-FFF2-40B4-BE49-F238E27FC236}">
                <a16:creationId xmlns:a16="http://schemas.microsoft.com/office/drawing/2014/main" id="{8C7A7DCF-5BDD-449E-91F3-3DC2DBC89EE7}"/>
              </a:ext>
            </a:extLst>
          </p:cNvPr>
          <p:cNvSpPr>
            <a:spLocks noGrp="1"/>
          </p:cNvSpPr>
          <p:nvPr>
            <p:ph type="body" idx="1"/>
          </p:nvPr>
        </p:nvSpPr>
        <p:spPr/>
        <p:txBody>
          <a:bodyPr/>
          <a:lstStyle/>
          <a:p>
            <a:pPr marL="0" indent="0">
              <a:buNone/>
            </a:pPr>
            <a:r>
              <a:rPr lang="en-AU" b="1">
                <a:solidFill>
                  <a:schemeClr val="bg2">
                    <a:lumMod val="75000"/>
                  </a:schemeClr>
                </a:solidFill>
              </a:rPr>
              <a:t>GitHub</a:t>
            </a:r>
            <a:r>
              <a:rPr lang="en-AU">
                <a:solidFill>
                  <a:schemeClr val="bg2">
                    <a:lumMod val="75000"/>
                  </a:schemeClr>
                </a:solidFill>
              </a:rPr>
              <a:t> is a web-based hosting service for version control using </a:t>
            </a:r>
            <a:r>
              <a:rPr lang="en-AU" b="1">
                <a:solidFill>
                  <a:schemeClr val="bg2">
                    <a:lumMod val="75000"/>
                  </a:schemeClr>
                </a:solidFill>
              </a:rPr>
              <a:t>git</a:t>
            </a:r>
            <a:r>
              <a:rPr lang="en-AU">
                <a:solidFill>
                  <a:schemeClr val="bg2">
                    <a:lumMod val="75000"/>
                  </a:schemeClr>
                </a:solidFill>
              </a:rPr>
              <a:t>. It is mostly used for computer code. It offers all of the distributed version control and source code management (SCM) functionality of Git as well as adding its own features. It provides access control and several collaboration features such as bug tracking, feature requests, task management, and wikis for every project.</a:t>
            </a:r>
          </a:p>
          <a:p>
            <a:pPr marL="285750" indent="-285750">
              <a:buFont typeface="Arial" charset="0"/>
              <a:buChar char="•"/>
            </a:pPr>
            <a:endParaRPr lang="en-AU">
              <a:solidFill>
                <a:schemeClr val="bg2">
                  <a:lumMod val="75000"/>
                </a:schemeClr>
              </a:solidFill>
            </a:endParaRPr>
          </a:p>
          <a:p>
            <a:pPr marL="0" indent="0">
              <a:buNone/>
            </a:pPr>
            <a:r>
              <a:rPr lang="en-AU">
                <a:solidFill>
                  <a:schemeClr val="bg2">
                    <a:lumMod val="75000"/>
                  </a:schemeClr>
                </a:solidFill>
              </a:rPr>
              <a:t>GitHub offers plans for both private repositories and free accounts which are commonly used to host open-source software projects. As of April 2019, GitHub reports having almost 36 million users and over 100 million repositories,</a:t>
            </a:r>
            <a:r>
              <a:rPr lang="en-AU" baseline="30000">
                <a:solidFill>
                  <a:schemeClr val="bg2">
                    <a:lumMod val="75000"/>
                  </a:schemeClr>
                </a:solidFill>
              </a:rPr>
              <a:t> </a:t>
            </a:r>
            <a:r>
              <a:rPr lang="en-AU">
                <a:solidFill>
                  <a:schemeClr val="bg2">
                    <a:lumMod val="75000"/>
                  </a:schemeClr>
                </a:solidFill>
              </a:rPr>
              <a:t>making it the largest host of source code in the world.</a:t>
            </a:r>
          </a:p>
          <a:p>
            <a:endParaRPr lang="en-AU"/>
          </a:p>
        </p:txBody>
      </p:sp>
    </p:spTree>
    <p:extLst>
      <p:ext uri="{BB962C8B-B14F-4D97-AF65-F5344CB8AC3E}">
        <p14:creationId xmlns:p14="http://schemas.microsoft.com/office/powerpoint/2010/main" val="86440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312C-F7EF-4C19-B80A-8CBF2110AB96}"/>
              </a:ext>
            </a:extLst>
          </p:cNvPr>
          <p:cNvSpPr>
            <a:spLocks noGrp="1"/>
          </p:cNvSpPr>
          <p:nvPr>
            <p:ph type="title"/>
          </p:nvPr>
        </p:nvSpPr>
        <p:spPr/>
        <p:txBody>
          <a:bodyPr/>
          <a:lstStyle/>
          <a:p>
            <a:r>
              <a:rPr lang="en-AU" err="1"/>
              <a:t>Github</a:t>
            </a:r>
            <a:r>
              <a:rPr lang="en-AU"/>
              <a:t> Education Version</a:t>
            </a:r>
          </a:p>
        </p:txBody>
      </p:sp>
      <p:sp>
        <p:nvSpPr>
          <p:cNvPr id="3" name="Text Placeholder 2">
            <a:extLst>
              <a:ext uri="{FF2B5EF4-FFF2-40B4-BE49-F238E27FC236}">
                <a16:creationId xmlns:a16="http://schemas.microsoft.com/office/drawing/2014/main" id="{FC1ACE69-1ADE-4A3A-A50F-F3E83727C705}"/>
              </a:ext>
            </a:extLst>
          </p:cNvPr>
          <p:cNvSpPr>
            <a:spLocks noGrp="1"/>
          </p:cNvSpPr>
          <p:nvPr>
            <p:ph type="body" idx="1"/>
          </p:nvPr>
        </p:nvSpPr>
        <p:spPr/>
        <p:txBody>
          <a:bodyPr/>
          <a:lstStyle/>
          <a:p>
            <a:r>
              <a:rPr lang="en-US" err="1">
                <a:solidFill>
                  <a:schemeClr val="bg2">
                    <a:lumMod val="75000"/>
                  </a:schemeClr>
                </a:solidFill>
              </a:rPr>
              <a:t>Github</a:t>
            </a:r>
            <a:r>
              <a:rPr lang="en-US">
                <a:solidFill>
                  <a:schemeClr val="bg2">
                    <a:lumMod val="75000"/>
                  </a:schemeClr>
                </a:solidFill>
              </a:rPr>
              <a:t> Provides a student version so you don’t have to pay for </a:t>
            </a:r>
            <a:r>
              <a:rPr lang="en-US" err="1">
                <a:solidFill>
                  <a:schemeClr val="bg2">
                    <a:lumMod val="75000"/>
                  </a:schemeClr>
                </a:solidFill>
              </a:rPr>
              <a:t>Github</a:t>
            </a:r>
            <a:r>
              <a:rPr lang="en-US">
                <a:solidFill>
                  <a:schemeClr val="bg2">
                    <a:lumMod val="75000"/>
                  </a:schemeClr>
                </a:solidFill>
              </a:rPr>
              <a:t> while you are a student!</a:t>
            </a:r>
          </a:p>
          <a:p>
            <a:endParaRPr lang="en-US">
              <a:solidFill>
                <a:schemeClr val="bg2">
                  <a:lumMod val="75000"/>
                </a:schemeClr>
              </a:solidFill>
            </a:endParaRPr>
          </a:p>
          <a:p>
            <a:r>
              <a:rPr lang="en-US">
                <a:solidFill>
                  <a:schemeClr val="bg2">
                    <a:lumMod val="75000"/>
                  </a:schemeClr>
                </a:solidFill>
              </a:rPr>
              <a:t>To get this visit: </a:t>
            </a:r>
            <a:r>
              <a:rPr lang="en-US">
                <a:solidFill>
                  <a:schemeClr val="tx1">
                    <a:lumMod val="75000"/>
                  </a:schemeClr>
                </a:solidFill>
                <a:hlinkClick r:id="rId2">
                  <a:extLst>
                    <a:ext uri="{A12FA001-AC4F-418D-AE19-62706E023703}">
                      <ahyp:hlinkClr xmlns:ahyp="http://schemas.microsoft.com/office/drawing/2018/hyperlinkcolor" val="tx"/>
                    </a:ext>
                  </a:extLst>
                </a:hlinkClick>
              </a:rPr>
              <a:t>https://education.github.com/</a:t>
            </a:r>
            <a:endParaRPr lang="en-US">
              <a:solidFill>
                <a:schemeClr val="tx1">
                  <a:lumMod val="75000"/>
                </a:schemeClr>
              </a:solidFill>
            </a:endParaRPr>
          </a:p>
          <a:p>
            <a:endParaRPr lang="en-US">
              <a:solidFill>
                <a:schemeClr val="bg2">
                  <a:lumMod val="75000"/>
                </a:schemeClr>
              </a:solidFill>
            </a:endParaRPr>
          </a:p>
          <a:p>
            <a:pPr marL="114300" indent="0">
              <a:buNone/>
            </a:pPr>
            <a:endParaRPr lang="en-AU"/>
          </a:p>
        </p:txBody>
      </p:sp>
      <p:pic>
        <p:nvPicPr>
          <p:cNvPr id="4" name="Picture 3">
            <a:extLst>
              <a:ext uri="{FF2B5EF4-FFF2-40B4-BE49-F238E27FC236}">
                <a16:creationId xmlns:a16="http://schemas.microsoft.com/office/drawing/2014/main" id="{97DB410A-93BF-AD42-92A9-73A0D851B473}"/>
              </a:ext>
            </a:extLst>
          </p:cNvPr>
          <p:cNvPicPr>
            <a:picLocks noChangeAspect="1"/>
          </p:cNvPicPr>
          <p:nvPr/>
        </p:nvPicPr>
        <p:blipFill>
          <a:blip r:embed="rId3"/>
          <a:stretch>
            <a:fillRect/>
          </a:stretch>
        </p:blipFill>
        <p:spPr>
          <a:xfrm>
            <a:off x="5840134" y="1932664"/>
            <a:ext cx="2398011" cy="2763036"/>
          </a:xfrm>
          <a:prstGeom prst="rect">
            <a:avLst/>
          </a:prstGeom>
        </p:spPr>
      </p:pic>
    </p:spTree>
    <p:extLst>
      <p:ext uri="{BB962C8B-B14F-4D97-AF65-F5344CB8AC3E}">
        <p14:creationId xmlns:p14="http://schemas.microsoft.com/office/powerpoint/2010/main" val="222731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Start using Github</a:t>
            </a:r>
            <a:endParaRPr lang="en-US"/>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r>
              <a:rPr lang="en-AU" err="1">
                <a:solidFill>
                  <a:schemeClr val="bg2">
                    <a:lumMod val="75000"/>
                  </a:schemeClr>
                </a:solidFill>
              </a:rPr>
              <a:t>Github</a:t>
            </a:r>
            <a:r>
              <a:rPr lang="en-AU">
                <a:solidFill>
                  <a:schemeClr val="bg2">
                    <a:lumMod val="75000"/>
                  </a:schemeClr>
                </a:solidFill>
              </a:rPr>
              <a:t> can be very intimidating to first time users. Let’s start with the basics</a:t>
            </a:r>
          </a:p>
          <a:p>
            <a:pPr>
              <a:lnSpc>
                <a:spcPct val="114999"/>
              </a:lnSpc>
            </a:pPr>
            <a:r>
              <a:rPr lang="en-AU">
                <a:solidFill>
                  <a:schemeClr val="bg2">
                    <a:lumMod val="75000"/>
                  </a:schemeClr>
                </a:solidFill>
              </a:rPr>
              <a:t>Let’s get used to the </a:t>
            </a:r>
            <a:r>
              <a:rPr lang="en-AU" err="1">
                <a:solidFill>
                  <a:schemeClr val="bg2">
                    <a:lumMod val="75000"/>
                  </a:schemeClr>
                </a:solidFill>
              </a:rPr>
              <a:t>Github</a:t>
            </a:r>
            <a:r>
              <a:rPr lang="en-AU">
                <a:solidFill>
                  <a:schemeClr val="bg2">
                    <a:lumMod val="75000"/>
                  </a:schemeClr>
                </a:solidFill>
              </a:rPr>
              <a:t> UI!</a:t>
            </a:r>
          </a:p>
          <a:p>
            <a:pPr>
              <a:lnSpc>
                <a:spcPct val="114999"/>
              </a:lnSpc>
            </a:pPr>
            <a:r>
              <a:rPr lang="en-AU">
                <a:solidFill>
                  <a:schemeClr val="bg2">
                    <a:lumMod val="75000"/>
                  </a:schemeClr>
                </a:solidFill>
              </a:rPr>
              <a:t>If you haven’t signed up yet, let’s do that first!</a:t>
            </a:r>
          </a:p>
          <a:p>
            <a:pPr>
              <a:lnSpc>
                <a:spcPct val="114999"/>
              </a:lnSpc>
            </a:pPr>
            <a:endParaRPr lang="en-AU"/>
          </a:p>
        </p:txBody>
      </p:sp>
    </p:spTree>
    <p:extLst>
      <p:ext uri="{BB962C8B-B14F-4D97-AF65-F5344CB8AC3E}">
        <p14:creationId xmlns:p14="http://schemas.microsoft.com/office/powerpoint/2010/main" val="64067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Start using Github</a:t>
            </a:r>
            <a:endParaRPr lang="en-US"/>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endParaRPr lang="en-AU"/>
          </a:p>
        </p:txBody>
      </p:sp>
      <p:pic>
        <p:nvPicPr>
          <p:cNvPr id="4" name="Picture 4" descr="A screenshot of a computer screen&#10;&#10;Description generated with very high confidence">
            <a:extLst>
              <a:ext uri="{FF2B5EF4-FFF2-40B4-BE49-F238E27FC236}">
                <a16:creationId xmlns:a16="http://schemas.microsoft.com/office/drawing/2014/main" id="{620EB5A0-5731-4C22-9A17-06F7C7B8E3E2}"/>
              </a:ext>
            </a:extLst>
          </p:cNvPr>
          <p:cNvPicPr>
            <a:picLocks noChangeAspect="1"/>
          </p:cNvPicPr>
          <p:nvPr/>
        </p:nvPicPr>
        <p:blipFill>
          <a:blip r:embed="rId2"/>
          <a:stretch>
            <a:fillRect/>
          </a:stretch>
        </p:blipFill>
        <p:spPr>
          <a:xfrm>
            <a:off x="635794" y="842963"/>
            <a:ext cx="7315200" cy="4357687"/>
          </a:xfrm>
          <a:prstGeom prst="rect">
            <a:avLst/>
          </a:prstGeom>
        </p:spPr>
      </p:pic>
    </p:spTree>
    <p:extLst>
      <p:ext uri="{BB962C8B-B14F-4D97-AF65-F5344CB8AC3E}">
        <p14:creationId xmlns:p14="http://schemas.microsoft.com/office/powerpoint/2010/main" val="202759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Start using Github</a:t>
            </a:r>
            <a:endParaRPr lang="en-US"/>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pPr marL="114300" indent="0">
              <a:buNone/>
            </a:pPr>
            <a:endParaRPr lang="en-AU"/>
          </a:p>
        </p:txBody>
      </p:sp>
      <p:pic>
        <p:nvPicPr>
          <p:cNvPr id="4" name="Picture 4" descr="A screenshot of a cell phone&#10;&#10;Description generated with very high confidence">
            <a:extLst>
              <a:ext uri="{FF2B5EF4-FFF2-40B4-BE49-F238E27FC236}">
                <a16:creationId xmlns:a16="http://schemas.microsoft.com/office/drawing/2014/main" id="{7C5CCC95-89AB-4703-8167-E3FD61B6FC8C}"/>
              </a:ext>
            </a:extLst>
          </p:cNvPr>
          <p:cNvPicPr>
            <a:picLocks noChangeAspect="1"/>
          </p:cNvPicPr>
          <p:nvPr/>
        </p:nvPicPr>
        <p:blipFill>
          <a:blip r:embed="rId2"/>
          <a:stretch>
            <a:fillRect/>
          </a:stretch>
        </p:blipFill>
        <p:spPr>
          <a:xfrm>
            <a:off x="414338" y="818909"/>
            <a:ext cx="7400924" cy="4120044"/>
          </a:xfrm>
          <a:prstGeom prst="rect">
            <a:avLst/>
          </a:prstGeom>
        </p:spPr>
      </p:pic>
    </p:spTree>
    <p:extLst>
      <p:ext uri="{BB962C8B-B14F-4D97-AF65-F5344CB8AC3E}">
        <p14:creationId xmlns:p14="http://schemas.microsoft.com/office/powerpoint/2010/main" val="421964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515-C0EC-46D1-AC7D-1B199AA58BE0}"/>
              </a:ext>
            </a:extLst>
          </p:cNvPr>
          <p:cNvSpPr>
            <a:spLocks noGrp="1"/>
          </p:cNvSpPr>
          <p:nvPr>
            <p:ph type="title"/>
          </p:nvPr>
        </p:nvSpPr>
        <p:spPr/>
        <p:txBody>
          <a:bodyPr/>
          <a:lstStyle/>
          <a:p>
            <a:r>
              <a:rPr lang="en-AU"/>
              <a:t>Start using Github</a:t>
            </a:r>
            <a:endParaRPr lang="en-US"/>
          </a:p>
        </p:txBody>
      </p:sp>
      <p:sp>
        <p:nvSpPr>
          <p:cNvPr id="3" name="Text Placeholder 2">
            <a:extLst>
              <a:ext uri="{FF2B5EF4-FFF2-40B4-BE49-F238E27FC236}">
                <a16:creationId xmlns:a16="http://schemas.microsoft.com/office/drawing/2014/main" id="{94A4F544-6A2A-4038-A63B-D7C976322211}"/>
              </a:ext>
            </a:extLst>
          </p:cNvPr>
          <p:cNvSpPr>
            <a:spLocks noGrp="1"/>
          </p:cNvSpPr>
          <p:nvPr>
            <p:ph type="body" idx="1"/>
          </p:nvPr>
        </p:nvSpPr>
        <p:spPr/>
        <p:txBody>
          <a:bodyPr/>
          <a:lstStyle/>
          <a:p>
            <a:pPr marL="114300" indent="0">
              <a:buNone/>
            </a:pPr>
            <a:endParaRPr lang="en-AU"/>
          </a:p>
        </p:txBody>
      </p:sp>
      <p:pic>
        <p:nvPicPr>
          <p:cNvPr id="4" name="Picture 4" descr="A screenshot of a social media post&#10;&#10;Description generated with very high confidence">
            <a:extLst>
              <a:ext uri="{FF2B5EF4-FFF2-40B4-BE49-F238E27FC236}">
                <a16:creationId xmlns:a16="http://schemas.microsoft.com/office/drawing/2014/main" id="{637E5E18-7743-42A2-9799-D481314186D3}"/>
              </a:ext>
            </a:extLst>
          </p:cNvPr>
          <p:cNvPicPr>
            <a:picLocks noChangeAspect="1"/>
          </p:cNvPicPr>
          <p:nvPr/>
        </p:nvPicPr>
        <p:blipFill>
          <a:blip r:embed="rId2"/>
          <a:stretch>
            <a:fillRect/>
          </a:stretch>
        </p:blipFill>
        <p:spPr>
          <a:xfrm>
            <a:off x="585788" y="742950"/>
            <a:ext cx="7829549" cy="3771900"/>
          </a:xfrm>
          <a:prstGeom prst="rect">
            <a:avLst/>
          </a:prstGeom>
        </p:spPr>
      </p:pic>
    </p:spTree>
    <p:extLst>
      <p:ext uri="{BB962C8B-B14F-4D97-AF65-F5344CB8AC3E}">
        <p14:creationId xmlns:p14="http://schemas.microsoft.com/office/powerpoint/2010/main" val="186445642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Material</vt:lpstr>
      <vt:lpstr>Git and Github Introduction</vt:lpstr>
      <vt:lpstr>What is Git</vt:lpstr>
      <vt:lpstr>Installing Git</vt:lpstr>
      <vt:lpstr>What is Github</vt:lpstr>
      <vt:lpstr>Github Education Version</vt:lpstr>
      <vt:lpstr>Start using Github</vt:lpstr>
      <vt:lpstr>Start using Github</vt:lpstr>
      <vt:lpstr>Start using Github</vt:lpstr>
      <vt:lpstr>Start using Github</vt:lpstr>
      <vt:lpstr>Start using Github</vt:lpstr>
      <vt:lpstr>Start using Github</vt:lpstr>
      <vt:lpstr>Readme Files</vt:lpstr>
      <vt:lpstr>Readme Files</vt:lpstr>
      <vt:lpstr>Markdown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revision>1</cp:revision>
  <dcterms:modified xsi:type="dcterms:W3CDTF">2019-06-17T22:56:30Z</dcterms:modified>
</cp:coreProperties>
</file>