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70" r:id="rId3"/>
    <p:sldId id="281" r:id="rId4"/>
    <p:sldId id="272" r:id="rId5"/>
    <p:sldId id="271" r:id="rId6"/>
    <p:sldId id="273" r:id="rId7"/>
    <p:sldId id="274" r:id="rId8"/>
    <p:sldId id="277" r:id="rId9"/>
    <p:sldId id="280" r:id="rId10"/>
    <p:sldId id="278" r:id="rId11"/>
    <p:sldId id="279" r:id="rId12"/>
  </p:sldIdLst>
  <p:sldSz cx="9144000" cy="5143500" type="screen16x9"/>
  <p:notesSz cx="6858000" cy="9144000"/>
  <p:embeddedFontLs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513683-FCD2-15A0-5A5A-34C0F012B2AF}" v="1" dt="2019-06-05T10:54:11.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le Su" userId="S::k.su@griffith.edu.au::1636eb44-51af-46aa-b91c-16ad8b70fe25" providerId="AD" clId="Web-{2DF9E348-9591-038F-26E3-7AC980BBB3A9}"/>
    <pc:docChg chg="addSld delSld modSld">
      <pc:chgData name="Kaile Su" userId="S::k.su@griffith.edu.au::1636eb44-51af-46aa-b91c-16ad8b70fe25" providerId="AD" clId="Web-{2DF9E348-9591-038F-26E3-7AC980BBB3A9}" dt="2019-06-04T12:22:39.116" v="13" actId="20577"/>
      <pc:docMkLst>
        <pc:docMk/>
      </pc:docMkLst>
      <pc:sldChg chg="del">
        <pc:chgData name="Kaile Su" userId="S::k.su@griffith.edu.au::1636eb44-51af-46aa-b91c-16ad8b70fe25" providerId="AD" clId="Web-{2DF9E348-9591-038F-26E3-7AC980BBB3A9}" dt="2019-06-04T12:11:56.498" v="0"/>
        <pc:sldMkLst>
          <pc:docMk/>
          <pc:sldMk cId="2803561487" sldId="268"/>
        </pc:sldMkLst>
      </pc:sldChg>
      <pc:sldChg chg="del">
        <pc:chgData name="Kaile Su" userId="S::k.su@griffith.edu.au::1636eb44-51af-46aa-b91c-16ad8b70fe25" providerId="AD" clId="Web-{2DF9E348-9591-038F-26E3-7AC980BBB3A9}" dt="2019-06-04T12:12:00.748" v="1"/>
        <pc:sldMkLst>
          <pc:docMk/>
          <pc:sldMk cId="3823350061" sldId="275"/>
        </pc:sldMkLst>
      </pc:sldChg>
      <pc:sldChg chg="del">
        <pc:chgData name="Kaile Su" userId="S::k.su@griffith.edu.au::1636eb44-51af-46aa-b91c-16ad8b70fe25" providerId="AD" clId="Web-{2DF9E348-9591-038F-26E3-7AC980BBB3A9}" dt="2019-06-04T12:12:04.701" v="2"/>
        <pc:sldMkLst>
          <pc:docMk/>
          <pc:sldMk cId="1162682433" sldId="276"/>
        </pc:sldMkLst>
      </pc:sldChg>
      <pc:sldChg chg="modSp">
        <pc:chgData name="Kaile Su" userId="S::k.su@griffith.edu.au::1636eb44-51af-46aa-b91c-16ad8b70fe25" providerId="AD" clId="Web-{2DF9E348-9591-038F-26E3-7AC980BBB3A9}" dt="2019-06-04T12:22:39.116" v="13" actId="20577"/>
        <pc:sldMkLst>
          <pc:docMk/>
          <pc:sldMk cId="3660518840" sldId="277"/>
        </pc:sldMkLst>
        <pc:spChg chg="mod">
          <ac:chgData name="Kaile Su" userId="S::k.su@griffith.edu.au::1636eb44-51af-46aa-b91c-16ad8b70fe25" providerId="AD" clId="Web-{2DF9E348-9591-038F-26E3-7AC980BBB3A9}" dt="2019-06-04T12:22:39.116" v="13" actId="20577"/>
          <ac:spMkLst>
            <pc:docMk/>
            <pc:sldMk cId="3660518840" sldId="277"/>
            <ac:spMk id="3" creationId="{AFC53915-0BA0-4851-9082-6D605F85E913}"/>
          </ac:spMkLst>
        </pc:spChg>
      </pc:sldChg>
      <pc:sldChg chg="del">
        <pc:chgData name="Kaile Su" userId="S::k.su@griffith.edu.au::1636eb44-51af-46aa-b91c-16ad8b70fe25" providerId="AD" clId="Web-{2DF9E348-9591-038F-26E3-7AC980BBB3A9}" dt="2019-06-04T12:13:21.608" v="3"/>
        <pc:sldMkLst>
          <pc:docMk/>
          <pc:sldMk cId="3626566947" sldId="280"/>
        </pc:sldMkLst>
      </pc:sldChg>
      <pc:sldChg chg="modSp add replId">
        <pc:chgData name="Kaile Su" userId="S::k.su@griffith.edu.au::1636eb44-51af-46aa-b91c-16ad8b70fe25" providerId="AD" clId="Web-{2DF9E348-9591-038F-26E3-7AC980BBB3A9}" dt="2019-06-04T12:20:53.565" v="7" actId="20577"/>
        <pc:sldMkLst>
          <pc:docMk/>
          <pc:sldMk cId="4287883082" sldId="280"/>
        </pc:sldMkLst>
        <pc:spChg chg="mod">
          <ac:chgData name="Kaile Su" userId="S::k.su@griffith.edu.au::1636eb44-51af-46aa-b91c-16ad8b70fe25" providerId="AD" clId="Web-{2DF9E348-9591-038F-26E3-7AC980BBB3A9}" dt="2019-06-04T12:20:53.565" v="7" actId="20577"/>
          <ac:spMkLst>
            <pc:docMk/>
            <pc:sldMk cId="4287883082" sldId="280"/>
            <ac:spMk id="3" creationId="{AFC53915-0BA0-4851-9082-6D605F85E913}"/>
          </ac:spMkLst>
        </pc:spChg>
      </pc:sldChg>
      <pc:sldChg chg="del">
        <pc:chgData name="Kaile Su" userId="S::k.su@griffith.edu.au::1636eb44-51af-46aa-b91c-16ad8b70fe25" providerId="AD" clId="Web-{2DF9E348-9591-038F-26E3-7AC980BBB3A9}" dt="2019-06-04T12:13:34.295" v="4"/>
        <pc:sldMkLst>
          <pc:docMk/>
          <pc:sldMk cId="598691869" sldId="281"/>
        </pc:sldMkLst>
      </pc:sldChg>
    </pc:docChg>
  </pc:docChgLst>
  <pc:docChgLst>
    <pc:chgData name="Kaile Su" userId="S::k.su@griffith.edu.au::1636eb44-51af-46aa-b91c-16ad8b70fe25" providerId="AD" clId="Web-{2792BFF0-D00C-01DE-1498-E2AC64327D33}"/>
    <pc:docChg chg="modSld">
      <pc:chgData name="Kaile Su" userId="S::k.su@griffith.edu.au::1636eb44-51af-46aa-b91c-16ad8b70fe25" providerId="AD" clId="Web-{2792BFF0-D00C-01DE-1498-E2AC64327D33}" dt="2019-06-05T10:48:33.386" v="16" actId="20577"/>
      <pc:docMkLst>
        <pc:docMk/>
      </pc:docMkLst>
      <pc:sldChg chg="modSp">
        <pc:chgData name="Kaile Su" userId="S::k.su@griffith.edu.au::1636eb44-51af-46aa-b91c-16ad8b70fe25" providerId="AD" clId="Web-{2792BFF0-D00C-01DE-1498-E2AC64327D33}" dt="2019-06-05T10:48:33.386" v="16" actId="20577"/>
        <pc:sldMkLst>
          <pc:docMk/>
          <pc:sldMk cId="0" sldId="256"/>
        </pc:sldMkLst>
        <pc:spChg chg="mod">
          <ac:chgData name="Kaile Su" userId="S::k.su@griffith.edu.au::1636eb44-51af-46aa-b91c-16ad8b70fe25" providerId="AD" clId="Web-{2792BFF0-D00C-01DE-1498-E2AC64327D33}" dt="2019-06-05T10:48:33.386" v="16" actId="20577"/>
          <ac:spMkLst>
            <pc:docMk/>
            <pc:sldMk cId="0" sldId="256"/>
            <ac:spMk id="68" creationId="{00000000-0000-0000-0000-000000000000}"/>
          </ac:spMkLst>
        </pc:spChg>
      </pc:sldChg>
    </pc:docChg>
  </pc:docChgLst>
  <pc:docChgLst>
    <pc:chgData name="Kaile Su" userId="S::k.su@griffith.edu.au::1636eb44-51af-46aa-b91c-16ad8b70fe25" providerId="AD" clId="Web-{E0513683-FCD2-15A0-5A5A-34C0F012B2AF}"/>
    <pc:docChg chg="modSld">
      <pc:chgData name="Kaile Su" userId="S::k.su@griffith.edu.au::1636eb44-51af-46aa-b91c-16ad8b70fe25" providerId="AD" clId="Web-{E0513683-FCD2-15A0-5A5A-34C0F012B2AF}" dt="2019-06-05T10:54:11.214" v="3" actId="20577"/>
      <pc:docMkLst>
        <pc:docMk/>
      </pc:docMkLst>
      <pc:sldChg chg="modSp">
        <pc:chgData name="Kaile Su" userId="S::k.su@griffith.edu.au::1636eb44-51af-46aa-b91c-16ad8b70fe25" providerId="AD" clId="Web-{E0513683-FCD2-15A0-5A5A-34C0F012B2AF}" dt="2019-06-05T10:54:11.214" v="3" actId="20577"/>
        <pc:sldMkLst>
          <pc:docMk/>
          <pc:sldMk cId="3660518840" sldId="277"/>
        </pc:sldMkLst>
        <pc:spChg chg="mod">
          <ac:chgData name="Kaile Su" userId="S::k.su@griffith.edu.au::1636eb44-51af-46aa-b91c-16ad8b70fe25" providerId="AD" clId="Web-{E0513683-FCD2-15A0-5A5A-34C0F012B2AF}" dt="2019-06-05T10:54:11.214" v="3" actId="20577"/>
          <ac:spMkLst>
            <pc:docMk/>
            <pc:sldMk cId="3660518840" sldId="277"/>
            <ac:spMk id="3" creationId="{AFC53915-0BA0-4851-9082-6D605F85E913}"/>
          </ac:spMkLst>
        </pc:spChg>
      </pc:sldChg>
    </pc:docChg>
  </pc:docChgLst>
  <pc:docChgLst>
    <pc:chgData name="Allan Browning" userId="S::a.browning@griffith.edu.au::361db90e-b631-48a3-b9ec-50a48aed1fdf" providerId="AD" clId="Web-{39A97C22-653A-1B91-15D9-80FE350CF518}"/>
    <pc:docChg chg="modSld">
      <pc:chgData name="Allan Browning" userId="S::a.browning@griffith.edu.au::361db90e-b631-48a3-b9ec-50a48aed1fdf" providerId="AD" clId="Web-{39A97C22-653A-1B91-15D9-80FE350CF518}" dt="2019-06-14T01:56:20.446" v="42" actId="20577"/>
      <pc:docMkLst>
        <pc:docMk/>
      </pc:docMkLst>
      <pc:sldChg chg="modSp">
        <pc:chgData name="Allan Browning" userId="S::a.browning@griffith.edu.au::361db90e-b631-48a3-b9ec-50a48aed1fdf" providerId="AD" clId="Web-{39A97C22-653A-1B91-15D9-80FE350CF518}" dt="2019-06-14T01:56:20.446" v="42" actId="20577"/>
        <pc:sldMkLst>
          <pc:docMk/>
          <pc:sldMk cId="1216732968" sldId="271"/>
        </pc:sldMkLst>
        <pc:spChg chg="mod">
          <ac:chgData name="Allan Browning" userId="S::a.browning@griffith.edu.au::361db90e-b631-48a3-b9ec-50a48aed1fdf" providerId="AD" clId="Web-{39A97C22-653A-1B91-15D9-80FE350CF518}" dt="2019-06-14T01:56:20.446" v="42" actId="20577"/>
          <ac:spMkLst>
            <pc:docMk/>
            <pc:sldMk cId="1216732968" sldId="271"/>
            <ac:spMk id="3" creationId="{422F908F-1CE0-4A56-A132-690734999B57}"/>
          </ac:spMkLst>
        </pc:spChg>
      </pc:sldChg>
    </pc:docChg>
  </pc:docChgLst>
  <pc:docChgLst>
    <pc:chgData name="Allan Browning" userId="S::a.browning@griffith.edu.au::361db90e-b631-48a3-b9ec-50a48aed1fdf" providerId="AD" clId="Web-{2E125FDB-7992-84E2-30D4-66332FA4C179}"/>
    <pc:docChg chg="modSld">
      <pc:chgData name="Allan Browning" userId="S::a.browning@griffith.edu.au::361db90e-b631-48a3-b9ec-50a48aed1fdf" providerId="AD" clId="Web-{2E125FDB-7992-84E2-30D4-66332FA4C179}" dt="2019-06-14T01:05:56.603" v="222" actId="20577"/>
      <pc:docMkLst>
        <pc:docMk/>
      </pc:docMkLst>
      <pc:sldChg chg="modSp">
        <pc:chgData name="Allan Browning" userId="S::a.browning@griffith.edu.au::361db90e-b631-48a3-b9ec-50a48aed1fdf" providerId="AD" clId="Web-{2E125FDB-7992-84E2-30D4-66332FA4C179}" dt="2019-06-14T00:34:11.426" v="2" actId="20577"/>
        <pc:sldMkLst>
          <pc:docMk/>
          <pc:sldMk cId="1246323676" sldId="270"/>
        </pc:sldMkLst>
        <pc:spChg chg="mod">
          <ac:chgData name="Allan Browning" userId="S::a.browning@griffith.edu.au::361db90e-b631-48a3-b9ec-50a48aed1fdf" providerId="AD" clId="Web-{2E125FDB-7992-84E2-30D4-66332FA4C179}" dt="2019-06-14T00:34:11.426" v="2" actId="20577"/>
          <ac:spMkLst>
            <pc:docMk/>
            <pc:sldMk cId="1246323676" sldId="270"/>
            <ac:spMk id="3" creationId="{422F908F-1CE0-4A56-A132-690734999B57}"/>
          </ac:spMkLst>
        </pc:spChg>
      </pc:sldChg>
      <pc:sldChg chg="modSp">
        <pc:chgData name="Allan Browning" userId="S::a.browning@griffith.edu.au::361db90e-b631-48a3-b9ec-50a48aed1fdf" providerId="AD" clId="Web-{2E125FDB-7992-84E2-30D4-66332FA4C179}" dt="2019-06-14T00:56:48.461" v="94" actId="20577"/>
        <pc:sldMkLst>
          <pc:docMk/>
          <pc:sldMk cId="1216732968" sldId="271"/>
        </pc:sldMkLst>
        <pc:spChg chg="mod">
          <ac:chgData name="Allan Browning" userId="S::a.browning@griffith.edu.au::361db90e-b631-48a3-b9ec-50a48aed1fdf" providerId="AD" clId="Web-{2E125FDB-7992-84E2-30D4-66332FA4C179}" dt="2019-06-14T00:56:48.461" v="94" actId="20577"/>
          <ac:spMkLst>
            <pc:docMk/>
            <pc:sldMk cId="1216732968" sldId="271"/>
            <ac:spMk id="3" creationId="{422F908F-1CE0-4A56-A132-690734999B57}"/>
          </ac:spMkLst>
        </pc:spChg>
      </pc:sldChg>
      <pc:sldChg chg="modSp">
        <pc:chgData name="Allan Browning" userId="S::a.browning@griffith.edu.au::361db90e-b631-48a3-b9ec-50a48aed1fdf" providerId="AD" clId="Web-{2E125FDB-7992-84E2-30D4-66332FA4C179}" dt="2019-06-14T00:58:33.898" v="96" actId="20577"/>
        <pc:sldMkLst>
          <pc:docMk/>
          <pc:sldMk cId="572156565" sldId="273"/>
        </pc:sldMkLst>
        <pc:spChg chg="mod">
          <ac:chgData name="Allan Browning" userId="S::a.browning@griffith.edu.au::361db90e-b631-48a3-b9ec-50a48aed1fdf" providerId="AD" clId="Web-{2E125FDB-7992-84E2-30D4-66332FA4C179}" dt="2019-06-14T00:58:33.898" v="96" actId="20577"/>
          <ac:spMkLst>
            <pc:docMk/>
            <pc:sldMk cId="572156565" sldId="273"/>
            <ac:spMk id="3" creationId="{324B3289-012C-424C-9F96-5A02A5062843}"/>
          </ac:spMkLst>
        </pc:spChg>
      </pc:sldChg>
      <pc:sldChg chg="modSp">
        <pc:chgData name="Allan Browning" userId="S::a.browning@griffith.edu.au::361db90e-b631-48a3-b9ec-50a48aed1fdf" providerId="AD" clId="Web-{2E125FDB-7992-84E2-30D4-66332FA4C179}" dt="2019-06-14T01:00:13.430" v="104" actId="20577"/>
        <pc:sldMkLst>
          <pc:docMk/>
          <pc:sldMk cId="342302902" sldId="274"/>
        </pc:sldMkLst>
        <pc:spChg chg="mod">
          <ac:chgData name="Allan Browning" userId="S::a.browning@griffith.edu.au::361db90e-b631-48a3-b9ec-50a48aed1fdf" providerId="AD" clId="Web-{2E125FDB-7992-84E2-30D4-66332FA4C179}" dt="2019-06-14T01:00:13.430" v="104" actId="20577"/>
          <ac:spMkLst>
            <pc:docMk/>
            <pc:sldMk cId="342302902" sldId="274"/>
            <ac:spMk id="3" creationId="{324B3289-012C-424C-9F96-5A02A5062843}"/>
          </ac:spMkLst>
        </pc:spChg>
      </pc:sldChg>
      <pc:sldChg chg="modSp">
        <pc:chgData name="Allan Browning" userId="S::a.browning@griffith.edu.au::361db90e-b631-48a3-b9ec-50a48aed1fdf" providerId="AD" clId="Web-{2E125FDB-7992-84E2-30D4-66332FA4C179}" dt="2019-06-14T01:03:39.852" v="205" actId="20577"/>
        <pc:sldMkLst>
          <pc:docMk/>
          <pc:sldMk cId="3660518840" sldId="277"/>
        </pc:sldMkLst>
        <pc:spChg chg="mod">
          <ac:chgData name="Allan Browning" userId="S::a.browning@griffith.edu.au::361db90e-b631-48a3-b9ec-50a48aed1fdf" providerId="AD" clId="Web-{2E125FDB-7992-84E2-30D4-66332FA4C179}" dt="2019-06-14T01:03:39.852" v="205" actId="20577"/>
          <ac:spMkLst>
            <pc:docMk/>
            <pc:sldMk cId="3660518840" sldId="277"/>
            <ac:spMk id="3" creationId="{AFC53915-0BA0-4851-9082-6D605F85E913}"/>
          </ac:spMkLst>
        </pc:spChg>
      </pc:sldChg>
      <pc:sldChg chg="modSp">
        <pc:chgData name="Allan Browning" userId="S::a.browning@griffith.edu.au::361db90e-b631-48a3-b9ec-50a48aed1fdf" providerId="AD" clId="Web-{2E125FDB-7992-84E2-30D4-66332FA4C179}" dt="2019-06-14T01:05:43.868" v="219" actId="20577"/>
        <pc:sldMkLst>
          <pc:docMk/>
          <pc:sldMk cId="1575235080" sldId="278"/>
        </pc:sldMkLst>
        <pc:spChg chg="mod">
          <ac:chgData name="Allan Browning" userId="S::a.browning@griffith.edu.au::361db90e-b631-48a3-b9ec-50a48aed1fdf" providerId="AD" clId="Web-{2E125FDB-7992-84E2-30D4-66332FA4C179}" dt="2019-06-14T01:05:43.868" v="219" actId="20577"/>
          <ac:spMkLst>
            <pc:docMk/>
            <pc:sldMk cId="1575235080" sldId="278"/>
            <ac:spMk id="3" creationId="{AFC53915-0BA0-4851-9082-6D605F85E913}"/>
          </ac:spMkLst>
        </pc:spChg>
      </pc:sldChg>
      <pc:sldChg chg="modSp">
        <pc:chgData name="Allan Browning" userId="S::a.browning@griffith.edu.au::361db90e-b631-48a3-b9ec-50a48aed1fdf" providerId="AD" clId="Web-{2E125FDB-7992-84E2-30D4-66332FA4C179}" dt="2019-06-14T01:05:56.603" v="222" actId="20577"/>
        <pc:sldMkLst>
          <pc:docMk/>
          <pc:sldMk cId="3659611564" sldId="279"/>
        </pc:sldMkLst>
        <pc:spChg chg="mod">
          <ac:chgData name="Allan Browning" userId="S::a.browning@griffith.edu.au::361db90e-b631-48a3-b9ec-50a48aed1fdf" providerId="AD" clId="Web-{2E125FDB-7992-84E2-30D4-66332FA4C179}" dt="2019-06-14T01:05:56.603" v="222" actId="20577"/>
          <ac:spMkLst>
            <pc:docMk/>
            <pc:sldMk cId="3659611564" sldId="279"/>
            <ac:spMk id="3" creationId="{AF18263E-AEC7-49B3-A4A9-96B2E8CD28FC}"/>
          </ac:spMkLst>
        </pc:spChg>
      </pc:sldChg>
      <pc:sldChg chg="modSp">
        <pc:chgData name="Allan Browning" userId="S::a.browning@griffith.edu.au::361db90e-b631-48a3-b9ec-50a48aed1fdf" providerId="AD" clId="Web-{2E125FDB-7992-84E2-30D4-66332FA4C179}" dt="2019-06-14T00:36:26.114" v="15" actId="20577"/>
        <pc:sldMkLst>
          <pc:docMk/>
          <pc:sldMk cId="77143009" sldId="281"/>
        </pc:sldMkLst>
        <pc:spChg chg="mod">
          <ac:chgData name="Allan Browning" userId="S::a.browning@griffith.edu.au::361db90e-b631-48a3-b9ec-50a48aed1fdf" providerId="AD" clId="Web-{2E125FDB-7992-84E2-30D4-66332FA4C179}" dt="2019-06-14T00:36:26.114" v="15" actId="20577"/>
          <ac:spMkLst>
            <pc:docMk/>
            <pc:sldMk cId="77143009" sldId="281"/>
            <ac:spMk id="3" creationId="{422F908F-1CE0-4A56-A132-690734999B57}"/>
          </ac:spMkLst>
        </pc:spChg>
      </pc:sldChg>
    </pc:docChg>
  </pc:docChgLst>
  <pc:docChgLst>
    <pc:chgData name="Kaile Su" userId="S::k.su@griffith.edu.au::1636eb44-51af-46aa-b91c-16ad8b70fe25" providerId="AD" clId="Web-{478A3ECD-9CDC-ABF9-AB75-D6F582293648}"/>
    <pc:docChg chg="delSld modSld">
      <pc:chgData name="Kaile Su" userId="S::k.su@griffith.edu.au::1636eb44-51af-46aa-b91c-16ad8b70fe25" providerId="AD" clId="Web-{478A3ECD-9CDC-ABF9-AB75-D6F582293648}" dt="2019-06-04T11:37:33.682" v="125" actId="20577"/>
      <pc:docMkLst>
        <pc:docMk/>
      </pc:docMkLst>
      <pc:sldChg chg="modSp">
        <pc:chgData name="Kaile Su" userId="S::k.su@griffith.edu.au::1636eb44-51af-46aa-b91c-16ad8b70fe25" providerId="AD" clId="Web-{478A3ECD-9CDC-ABF9-AB75-D6F582293648}" dt="2019-06-04T10:46:21.050" v="16" actId="20577"/>
        <pc:sldMkLst>
          <pc:docMk/>
          <pc:sldMk cId="0" sldId="256"/>
        </pc:sldMkLst>
        <pc:spChg chg="mod">
          <ac:chgData name="Kaile Su" userId="S::k.su@griffith.edu.au::1636eb44-51af-46aa-b91c-16ad8b70fe25" providerId="AD" clId="Web-{478A3ECD-9CDC-ABF9-AB75-D6F582293648}" dt="2019-06-04T10:46:21.050" v="16" actId="20577"/>
          <ac:spMkLst>
            <pc:docMk/>
            <pc:sldMk cId="0" sldId="256"/>
            <ac:spMk id="68" creationId="{00000000-0000-0000-0000-000000000000}"/>
          </ac:spMkLst>
        </pc:spChg>
      </pc:sldChg>
      <pc:sldChg chg="del">
        <pc:chgData name="Kaile Su" userId="S::k.su@griffith.edu.au::1636eb44-51af-46aa-b91c-16ad8b70fe25" providerId="AD" clId="Web-{478A3ECD-9CDC-ABF9-AB75-D6F582293648}" dt="2019-06-04T10:46:46.081" v="25"/>
        <pc:sldMkLst>
          <pc:docMk/>
          <pc:sldMk cId="0" sldId="257"/>
        </pc:sldMkLst>
      </pc:sldChg>
      <pc:sldChg chg="del">
        <pc:chgData name="Kaile Su" userId="S::k.su@griffith.edu.au::1636eb44-51af-46aa-b91c-16ad8b70fe25" providerId="AD" clId="Web-{478A3ECD-9CDC-ABF9-AB75-D6F582293648}" dt="2019-06-04T10:46:46.065" v="23"/>
        <pc:sldMkLst>
          <pc:docMk/>
          <pc:sldMk cId="864407945" sldId="258"/>
        </pc:sldMkLst>
      </pc:sldChg>
      <pc:sldChg chg="del">
        <pc:chgData name="Kaile Su" userId="S::k.su@griffith.edu.au::1636eb44-51af-46aa-b91c-16ad8b70fe25" providerId="AD" clId="Web-{478A3ECD-9CDC-ABF9-AB75-D6F582293648}" dt="2019-06-04T10:46:46.065" v="22"/>
        <pc:sldMkLst>
          <pc:docMk/>
          <pc:sldMk cId="2227311245" sldId="259"/>
        </pc:sldMkLst>
      </pc:sldChg>
      <pc:sldChg chg="del">
        <pc:chgData name="Kaile Su" userId="S::k.su@griffith.edu.au::1636eb44-51af-46aa-b91c-16ad8b70fe25" providerId="AD" clId="Web-{478A3ECD-9CDC-ABF9-AB75-D6F582293648}" dt="2019-06-04T10:46:46.065" v="20"/>
        <pc:sldMkLst>
          <pc:docMk/>
          <pc:sldMk cId="640675757" sldId="263"/>
        </pc:sldMkLst>
      </pc:sldChg>
      <pc:sldChg chg="del">
        <pc:chgData name="Kaile Su" userId="S::k.su@griffith.edu.au::1636eb44-51af-46aa-b91c-16ad8b70fe25" providerId="AD" clId="Web-{478A3ECD-9CDC-ABF9-AB75-D6F582293648}" dt="2019-06-04T10:46:46.065" v="19"/>
        <pc:sldMkLst>
          <pc:docMk/>
          <pc:sldMk cId="3027961661" sldId="264"/>
        </pc:sldMkLst>
      </pc:sldChg>
      <pc:sldChg chg="del">
        <pc:chgData name="Kaile Su" userId="S::k.su@griffith.edu.au::1636eb44-51af-46aa-b91c-16ad8b70fe25" providerId="AD" clId="Web-{478A3ECD-9CDC-ABF9-AB75-D6F582293648}" dt="2019-06-04T10:46:46.065" v="18"/>
        <pc:sldMkLst>
          <pc:docMk/>
          <pc:sldMk cId="1213506171" sldId="265"/>
        </pc:sldMkLst>
      </pc:sldChg>
      <pc:sldChg chg="del">
        <pc:chgData name="Kaile Su" userId="S::k.su@griffith.edu.au::1636eb44-51af-46aa-b91c-16ad8b70fe25" providerId="AD" clId="Web-{478A3ECD-9CDC-ABF9-AB75-D6F582293648}" dt="2019-06-04T10:46:46.065" v="24"/>
        <pc:sldMkLst>
          <pc:docMk/>
          <pc:sldMk cId="2183593743" sldId="267"/>
        </pc:sldMkLst>
      </pc:sldChg>
      <pc:sldChg chg="del">
        <pc:chgData name="Kaile Su" userId="S::k.su@griffith.edu.au::1636eb44-51af-46aa-b91c-16ad8b70fe25" providerId="AD" clId="Web-{478A3ECD-9CDC-ABF9-AB75-D6F582293648}" dt="2019-06-04T10:46:46.065" v="17"/>
        <pc:sldMkLst>
          <pc:docMk/>
          <pc:sldMk cId="2341804502" sldId="269"/>
        </pc:sldMkLst>
      </pc:sldChg>
      <pc:sldChg chg="modSp">
        <pc:chgData name="Kaile Su" userId="S::k.su@griffith.edu.au::1636eb44-51af-46aa-b91c-16ad8b70fe25" providerId="AD" clId="Web-{478A3ECD-9CDC-ABF9-AB75-D6F582293648}" dt="2019-06-04T10:51:32.315" v="50" actId="20577"/>
        <pc:sldMkLst>
          <pc:docMk/>
          <pc:sldMk cId="1246323676" sldId="270"/>
        </pc:sldMkLst>
        <pc:spChg chg="mod">
          <ac:chgData name="Kaile Su" userId="S::k.su@griffith.edu.au::1636eb44-51af-46aa-b91c-16ad8b70fe25" providerId="AD" clId="Web-{478A3ECD-9CDC-ABF9-AB75-D6F582293648}" dt="2019-06-04T10:51:32.315" v="50" actId="20577"/>
          <ac:spMkLst>
            <pc:docMk/>
            <pc:sldMk cId="1246323676" sldId="270"/>
            <ac:spMk id="3" creationId="{422F908F-1CE0-4A56-A132-690734999B57}"/>
          </ac:spMkLst>
        </pc:spChg>
      </pc:sldChg>
      <pc:sldChg chg="modSp">
        <pc:chgData name="Kaile Su" userId="S::k.su@griffith.edu.au::1636eb44-51af-46aa-b91c-16ad8b70fe25" providerId="AD" clId="Web-{478A3ECD-9CDC-ABF9-AB75-D6F582293648}" dt="2019-06-04T11:35:06.525" v="122" actId="20577"/>
        <pc:sldMkLst>
          <pc:docMk/>
          <pc:sldMk cId="1216732968" sldId="271"/>
        </pc:sldMkLst>
        <pc:spChg chg="mod">
          <ac:chgData name="Kaile Su" userId="S::k.su@griffith.edu.au::1636eb44-51af-46aa-b91c-16ad8b70fe25" providerId="AD" clId="Web-{478A3ECD-9CDC-ABF9-AB75-D6F582293648}" dt="2019-06-04T11:35:06.525" v="122" actId="20577"/>
          <ac:spMkLst>
            <pc:docMk/>
            <pc:sldMk cId="1216732968" sldId="271"/>
            <ac:spMk id="3" creationId="{422F908F-1CE0-4A56-A132-690734999B57}"/>
          </ac:spMkLst>
        </pc:spChg>
      </pc:sldChg>
      <pc:sldChg chg="modSp">
        <pc:chgData name="Kaile Su" userId="S::k.su@griffith.edu.au::1636eb44-51af-46aa-b91c-16ad8b70fe25" providerId="AD" clId="Web-{478A3ECD-9CDC-ABF9-AB75-D6F582293648}" dt="2019-06-04T11:14:48.079" v="63" actId="20577"/>
        <pc:sldMkLst>
          <pc:docMk/>
          <pc:sldMk cId="1511463359" sldId="272"/>
        </pc:sldMkLst>
        <pc:spChg chg="mod">
          <ac:chgData name="Kaile Su" userId="S::k.su@griffith.edu.au::1636eb44-51af-46aa-b91c-16ad8b70fe25" providerId="AD" clId="Web-{478A3ECD-9CDC-ABF9-AB75-D6F582293648}" dt="2019-06-04T11:14:48.079" v="63" actId="20577"/>
          <ac:spMkLst>
            <pc:docMk/>
            <pc:sldMk cId="1511463359" sldId="272"/>
            <ac:spMk id="3" creationId="{890AD0E2-2E51-4E4A-84A9-2B96BFC307E2}"/>
          </ac:spMkLst>
        </pc:spChg>
      </pc:sldChg>
      <pc:sldChg chg="modSp">
        <pc:chgData name="Kaile Su" userId="S::k.su@griffith.edu.au::1636eb44-51af-46aa-b91c-16ad8b70fe25" providerId="AD" clId="Web-{478A3ECD-9CDC-ABF9-AB75-D6F582293648}" dt="2019-06-04T11:37:33.682" v="125" actId="20577"/>
        <pc:sldMkLst>
          <pc:docMk/>
          <pc:sldMk cId="342302902" sldId="274"/>
        </pc:sldMkLst>
        <pc:spChg chg="mod">
          <ac:chgData name="Kaile Su" userId="S::k.su@griffith.edu.au::1636eb44-51af-46aa-b91c-16ad8b70fe25" providerId="AD" clId="Web-{478A3ECD-9CDC-ABF9-AB75-D6F582293648}" dt="2019-06-04T11:37:33.682" v="125" actId="20577"/>
          <ac:spMkLst>
            <pc:docMk/>
            <pc:sldMk cId="342302902" sldId="274"/>
            <ac:spMk id="3" creationId="{324B3289-012C-424C-9F96-5A02A5062843}"/>
          </ac:spMkLst>
        </pc:spChg>
      </pc:sldChg>
      <pc:sldChg chg="del">
        <pc:chgData name="Kaile Su" userId="S::k.su@griffith.edu.au::1636eb44-51af-46aa-b91c-16ad8b70fe25" providerId="AD" clId="Web-{478A3ECD-9CDC-ABF9-AB75-D6F582293648}" dt="2019-06-04T10:46:46.065" v="21"/>
        <pc:sldMkLst>
          <pc:docMk/>
          <pc:sldMk cId="445573223" sldId="282"/>
        </pc:sldMkLst>
      </pc:sldChg>
    </pc:docChg>
  </pc:docChgLst>
  <pc:docChgLst>
    <pc:chgData name="Kaile Su" userId="S::k.su@griffith.edu.au::1636eb44-51af-46aa-b91c-16ad8b70fe25" providerId="AD" clId="Web-{6D8CF55E-E98C-5AD2-45AF-7266575C15A0}"/>
    <pc:docChg chg="addSld modSld">
      <pc:chgData name="Kaile Su" userId="S::k.su@griffith.edu.au::1636eb44-51af-46aa-b91c-16ad8b70fe25" providerId="AD" clId="Web-{6D8CF55E-E98C-5AD2-45AF-7266575C15A0}" dt="2019-06-05T11:12:53.008" v="28" actId="20577"/>
      <pc:docMkLst>
        <pc:docMk/>
      </pc:docMkLst>
      <pc:sldChg chg="modSp">
        <pc:chgData name="Kaile Su" userId="S::k.su@griffith.edu.au::1636eb44-51af-46aa-b91c-16ad8b70fe25" providerId="AD" clId="Web-{6D8CF55E-E98C-5AD2-45AF-7266575C15A0}" dt="2019-06-05T11:12:53.008" v="28" actId="20577"/>
        <pc:sldMkLst>
          <pc:docMk/>
          <pc:sldMk cId="1246323676" sldId="270"/>
        </pc:sldMkLst>
        <pc:spChg chg="mod">
          <ac:chgData name="Kaile Su" userId="S::k.su@griffith.edu.au::1636eb44-51af-46aa-b91c-16ad8b70fe25" providerId="AD" clId="Web-{6D8CF55E-E98C-5AD2-45AF-7266575C15A0}" dt="2019-06-05T11:02:40.162" v="18" actId="20577"/>
          <ac:spMkLst>
            <pc:docMk/>
            <pc:sldMk cId="1246323676" sldId="270"/>
            <ac:spMk id="2" creationId="{2631C1F3-EE0A-4E7B-928B-CC4206619667}"/>
          </ac:spMkLst>
        </pc:spChg>
        <pc:spChg chg="mod">
          <ac:chgData name="Kaile Su" userId="S::k.su@griffith.edu.au::1636eb44-51af-46aa-b91c-16ad8b70fe25" providerId="AD" clId="Web-{6D8CF55E-E98C-5AD2-45AF-7266575C15A0}" dt="2019-06-05T11:12:53.008" v="28" actId="20577"/>
          <ac:spMkLst>
            <pc:docMk/>
            <pc:sldMk cId="1246323676" sldId="270"/>
            <ac:spMk id="3" creationId="{422F908F-1CE0-4A56-A132-690734999B57}"/>
          </ac:spMkLst>
        </pc:spChg>
      </pc:sldChg>
      <pc:sldChg chg="add replId">
        <pc:chgData name="Kaile Su" userId="S::k.su@griffith.edu.au::1636eb44-51af-46aa-b91c-16ad8b70fe25" providerId="AD" clId="Web-{6D8CF55E-E98C-5AD2-45AF-7266575C15A0}" dt="2019-06-05T11:00:37.546" v="0"/>
        <pc:sldMkLst>
          <pc:docMk/>
          <pc:sldMk cId="77143009"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60" name="Google Shape;60;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1" name="Google Shape;61;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allow Title"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1"/>
          </p:nvPr>
        </p:nvSpPr>
        <p:spPr>
          <a:xfrm>
            <a:off x="460950" y="982900"/>
            <a:ext cx="8222100" cy="37128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2" name="Google Shape;42;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5" name="Google Shape;45;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50" name="Google Shape;50;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2" name="Google Shape;52;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7" name="Google Shape;57;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rogerdudler.github.io/git-guide/" TargetMode="External"/><Relationship Id="rId2" Type="http://schemas.openxmlformats.org/officeDocument/2006/relationships/hyperlink" Target="https://git-scm.com/book/en/v2"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d/project.git"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mailto:you@example.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r>
              <a:rPr lang="en-AU"/>
              <a:t>Git for Local </a:t>
            </a:r>
            <a:r>
              <a:rPr lang="en-AU" b="1"/>
              <a:t>Repositories</a:t>
            </a:r>
            <a:endParaRPr lang="en-US"/>
          </a:p>
        </p:txBody>
      </p:sp>
      <p:sp>
        <p:nvSpPr>
          <p:cNvPr id="69" name="Google Shape;69;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E0D7-CC9A-4189-9E73-9D2CBE80290F}"/>
              </a:ext>
            </a:extLst>
          </p:cNvPr>
          <p:cNvSpPr>
            <a:spLocks noGrp="1"/>
          </p:cNvSpPr>
          <p:nvPr>
            <p:ph type="title"/>
          </p:nvPr>
        </p:nvSpPr>
        <p:spPr/>
        <p:txBody>
          <a:bodyPr/>
          <a:lstStyle/>
          <a:p>
            <a:r>
              <a:rPr lang="en-AU"/>
              <a:t>Git Merging</a:t>
            </a:r>
          </a:p>
        </p:txBody>
      </p:sp>
      <p:sp>
        <p:nvSpPr>
          <p:cNvPr id="3" name="Text Placeholder 2">
            <a:extLst>
              <a:ext uri="{FF2B5EF4-FFF2-40B4-BE49-F238E27FC236}">
                <a16:creationId xmlns:a16="http://schemas.microsoft.com/office/drawing/2014/main" id="{AFC53915-0BA0-4851-9082-6D605F85E913}"/>
              </a:ext>
            </a:extLst>
          </p:cNvPr>
          <p:cNvSpPr>
            <a:spLocks noGrp="1"/>
          </p:cNvSpPr>
          <p:nvPr>
            <p:ph type="body" idx="1"/>
          </p:nvPr>
        </p:nvSpPr>
        <p:spPr/>
        <p:txBody>
          <a:bodyPr/>
          <a:lstStyle/>
          <a:p>
            <a:pPr marL="114300" indent="0">
              <a:buNone/>
            </a:pPr>
            <a:r>
              <a:rPr lang="en-AU" dirty="0">
                <a:solidFill>
                  <a:schemeClr val="bg2">
                    <a:lumMod val="75000"/>
                  </a:schemeClr>
                </a:solidFill>
              </a:rPr>
              <a:t>Git will pause the merging process when it finds a conflict.</a:t>
            </a:r>
          </a:p>
          <a:p>
            <a:pPr marL="114300" indent="0">
              <a:lnSpc>
                <a:spcPct val="114999"/>
              </a:lnSpc>
              <a:buNone/>
            </a:pPr>
            <a:endParaRPr lang="en-AU" dirty="0">
              <a:solidFill>
                <a:schemeClr val="bg2">
                  <a:lumMod val="75000"/>
                </a:schemeClr>
              </a:solidFill>
            </a:endParaRPr>
          </a:p>
          <a:p>
            <a:pPr marL="114300" indent="0">
              <a:buNone/>
            </a:pPr>
            <a:r>
              <a:rPr lang="en-AU" dirty="0">
                <a:solidFill>
                  <a:schemeClr val="bg2">
                    <a:lumMod val="75000"/>
                  </a:schemeClr>
                </a:solidFill>
              </a:rPr>
              <a:t>Git adds conflict resolution makers to the files that have conflicts. It will present the two versions of the code that are in conflict. It is up to you to remove the markers and select the version or combination of versions you would like to use.</a:t>
            </a:r>
          </a:p>
          <a:p>
            <a:pPr marL="114300" indent="0">
              <a:buNone/>
            </a:pPr>
            <a:endParaRPr lang="en-AU">
              <a:solidFill>
                <a:schemeClr val="bg2">
                  <a:lumMod val="75000"/>
                </a:schemeClr>
              </a:solidFill>
            </a:endParaRPr>
          </a:p>
          <a:p>
            <a:pPr marL="114300" indent="0">
              <a:buNone/>
            </a:pPr>
            <a:r>
              <a:rPr lang="en-AU" dirty="0">
                <a:solidFill>
                  <a:schemeClr val="bg2">
                    <a:lumMod val="75000"/>
                  </a:schemeClr>
                </a:solidFill>
              </a:rPr>
              <a:t>Once you are done editing the files to remove the conflicts (and markers) you use :</a:t>
            </a:r>
          </a:p>
          <a:p>
            <a:pPr marL="114300" indent="0">
              <a:buNone/>
            </a:pPr>
            <a:r>
              <a:rPr lang="en-AU" dirty="0">
                <a:solidFill>
                  <a:schemeClr val="bg2">
                    <a:lumMod val="75000"/>
                  </a:schemeClr>
                </a:solidFill>
              </a:rPr>
              <a:t>		</a:t>
            </a:r>
            <a:r>
              <a:rPr lang="en-AU" b="1" dirty="0">
                <a:solidFill>
                  <a:schemeClr val="bg2">
                    <a:lumMod val="75000"/>
                  </a:schemeClr>
                </a:solidFill>
              </a:rPr>
              <a:t>git add &lt;filename&gt;</a:t>
            </a:r>
          </a:p>
          <a:p>
            <a:pPr marL="114300" indent="0">
              <a:buNone/>
            </a:pPr>
            <a:r>
              <a:rPr lang="en-AU" dirty="0">
                <a:solidFill>
                  <a:schemeClr val="bg2">
                    <a:lumMod val="75000"/>
                  </a:schemeClr>
                </a:solidFill>
              </a:rPr>
              <a:t>Once all conflicted files are added you can do a </a:t>
            </a:r>
            <a:r>
              <a:rPr lang="en-AU" b="1" dirty="0">
                <a:solidFill>
                  <a:schemeClr val="bg2">
                    <a:lumMod val="75000"/>
                  </a:schemeClr>
                </a:solidFill>
              </a:rPr>
              <a:t>git commit</a:t>
            </a:r>
          </a:p>
          <a:p>
            <a:pPr marL="114300" indent="0">
              <a:buNone/>
            </a:pPr>
            <a:endParaRPr lang="en-AU">
              <a:solidFill>
                <a:schemeClr val="bg2">
                  <a:lumMod val="75000"/>
                </a:schemeClr>
              </a:solidFill>
            </a:endParaRPr>
          </a:p>
        </p:txBody>
      </p:sp>
    </p:spTree>
    <p:extLst>
      <p:ext uri="{BB962C8B-B14F-4D97-AF65-F5344CB8AC3E}">
        <p14:creationId xmlns:p14="http://schemas.microsoft.com/office/powerpoint/2010/main" val="157523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B6B5-A9E2-48EF-A660-953565F6775B}"/>
              </a:ext>
            </a:extLst>
          </p:cNvPr>
          <p:cNvSpPr>
            <a:spLocks noGrp="1"/>
          </p:cNvSpPr>
          <p:nvPr>
            <p:ph type="title"/>
          </p:nvPr>
        </p:nvSpPr>
        <p:spPr/>
        <p:txBody>
          <a:bodyPr/>
          <a:lstStyle/>
          <a:p>
            <a:r>
              <a:rPr lang="en-AU"/>
              <a:t>Further information</a:t>
            </a:r>
          </a:p>
        </p:txBody>
      </p:sp>
      <p:sp>
        <p:nvSpPr>
          <p:cNvPr id="3" name="Text Placeholder 2">
            <a:extLst>
              <a:ext uri="{FF2B5EF4-FFF2-40B4-BE49-F238E27FC236}">
                <a16:creationId xmlns:a16="http://schemas.microsoft.com/office/drawing/2014/main" id="{AF18263E-AEC7-49B3-A4A9-96B2E8CD28FC}"/>
              </a:ext>
            </a:extLst>
          </p:cNvPr>
          <p:cNvSpPr>
            <a:spLocks noGrp="1"/>
          </p:cNvSpPr>
          <p:nvPr>
            <p:ph type="body" idx="1"/>
          </p:nvPr>
        </p:nvSpPr>
        <p:spPr/>
        <p:txBody>
          <a:bodyPr/>
          <a:lstStyle/>
          <a:p>
            <a:pPr marL="114300" indent="0">
              <a:buNone/>
            </a:pPr>
            <a:r>
              <a:rPr lang="en-AU" dirty="0">
                <a:solidFill>
                  <a:schemeClr val="bg2">
                    <a:lumMod val="75000"/>
                  </a:schemeClr>
                </a:solidFill>
              </a:rPr>
              <a:t>Some great resources about git</a:t>
            </a:r>
          </a:p>
          <a:p>
            <a:endParaRPr lang="en-AU"/>
          </a:p>
          <a:p>
            <a:r>
              <a:rPr lang="en-AU" dirty="0">
                <a:hlinkClick r:id="rId2"/>
              </a:rPr>
              <a:t>https://git-scm.com/book/en/v2</a:t>
            </a:r>
            <a:r>
              <a:rPr lang="en-AU" dirty="0"/>
              <a:t> – </a:t>
            </a:r>
            <a:r>
              <a:rPr lang="en-AU" dirty="0">
                <a:solidFill>
                  <a:schemeClr val="bg2">
                    <a:lumMod val="75000"/>
                  </a:schemeClr>
                </a:solidFill>
              </a:rPr>
              <a:t>an online book by Scott Chacon and Ben Straub</a:t>
            </a:r>
          </a:p>
          <a:p>
            <a:r>
              <a:rPr lang="en-AU" dirty="0">
                <a:hlinkClick r:id="rId3"/>
              </a:rPr>
              <a:t>https://rogerdudler.github.io/git-guide/</a:t>
            </a:r>
            <a:r>
              <a:rPr lang="en-AU" dirty="0"/>
              <a:t> </a:t>
            </a:r>
            <a:r>
              <a:rPr lang="en-AU" dirty="0">
                <a:solidFill>
                  <a:schemeClr val="bg2">
                    <a:lumMod val="75000"/>
                  </a:schemeClr>
                </a:solidFill>
              </a:rPr>
              <a:t>- A simple guide to git by Roger </a:t>
            </a:r>
            <a:r>
              <a:rPr lang="en-AU" dirty="0" err="1">
                <a:solidFill>
                  <a:schemeClr val="bg2">
                    <a:lumMod val="75000"/>
                  </a:schemeClr>
                </a:solidFill>
              </a:rPr>
              <a:t>Dudler</a:t>
            </a:r>
            <a:endParaRPr lang="en-AU" dirty="0">
              <a:solidFill>
                <a:schemeClr val="bg2">
                  <a:lumMod val="75000"/>
                </a:schemeClr>
              </a:solidFill>
            </a:endParaRPr>
          </a:p>
        </p:txBody>
      </p:sp>
    </p:spTree>
    <p:extLst>
      <p:ext uri="{BB962C8B-B14F-4D97-AF65-F5344CB8AC3E}">
        <p14:creationId xmlns:p14="http://schemas.microsoft.com/office/powerpoint/2010/main" val="365961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C1F3-EE0A-4E7B-928B-CC4206619667}"/>
              </a:ext>
            </a:extLst>
          </p:cNvPr>
          <p:cNvSpPr>
            <a:spLocks noGrp="1"/>
          </p:cNvSpPr>
          <p:nvPr>
            <p:ph type="title"/>
          </p:nvPr>
        </p:nvSpPr>
        <p:spPr/>
        <p:txBody>
          <a:bodyPr/>
          <a:lstStyle/>
          <a:p>
            <a:pPr marL="457200" indent="-342900">
              <a:lnSpc>
                <a:spcPct val="114999"/>
              </a:lnSpc>
            </a:pPr>
            <a:r>
              <a:rPr lang="en-AU" dirty="0"/>
              <a:t>Initializing a repository</a:t>
            </a:r>
            <a:endParaRPr lang="en-US" dirty="0"/>
          </a:p>
        </p:txBody>
      </p:sp>
      <p:sp>
        <p:nvSpPr>
          <p:cNvPr id="3" name="Text Placeholder 2">
            <a:extLst>
              <a:ext uri="{FF2B5EF4-FFF2-40B4-BE49-F238E27FC236}">
                <a16:creationId xmlns:a16="http://schemas.microsoft.com/office/drawing/2014/main" id="{422F908F-1CE0-4A56-A132-690734999B57}"/>
              </a:ext>
            </a:extLst>
          </p:cNvPr>
          <p:cNvSpPr>
            <a:spLocks noGrp="1"/>
          </p:cNvSpPr>
          <p:nvPr>
            <p:ph type="body" idx="1"/>
          </p:nvPr>
        </p:nvSpPr>
        <p:spPr/>
        <p:txBody>
          <a:bodyPr/>
          <a:lstStyle/>
          <a:p>
            <a:pPr marL="114300" indent="0">
              <a:buNone/>
            </a:pPr>
            <a:endParaRPr lang="en-AU" dirty="0">
              <a:solidFill>
                <a:schemeClr val="bg2">
                  <a:lumMod val="75000"/>
                </a:schemeClr>
              </a:solidFill>
            </a:endParaRPr>
          </a:p>
          <a:p>
            <a:pPr>
              <a:lnSpc>
                <a:spcPct val="114999"/>
              </a:lnSpc>
              <a:buNone/>
            </a:pPr>
            <a:r>
              <a:rPr lang="en-AU" dirty="0">
                <a:solidFill>
                  <a:schemeClr val="bg2">
                    <a:lumMod val="75000"/>
                  </a:schemeClr>
                </a:solidFill>
              </a:rPr>
              <a:t>You can create a local repository using terminal commands in two ways.</a:t>
            </a:r>
          </a:p>
          <a:p>
            <a:pPr>
              <a:lnSpc>
                <a:spcPct val="114999"/>
              </a:lnSpc>
              <a:buNone/>
            </a:pPr>
            <a:endParaRPr lang="en-AU" dirty="0">
              <a:solidFill>
                <a:schemeClr val="bg2">
                  <a:lumMod val="75000"/>
                </a:schemeClr>
              </a:solidFill>
            </a:endParaRPr>
          </a:p>
          <a:p>
            <a:pPr>
              <a:lnSpc>
                <a:spcPct val="114999"/>
              </a:lnSpc>
              <a:buNone/>
            </a:pPr>
            <a:r>
              <a:rPr lang="en-AU" dirty="0">
                <a:solidFill>
                  <a:schemeClr val="bg2">
                    <a:lumMod val="75000"/>
                  </a:schemeClr>
                </a:solidFill>
              </a:rPr>
              <a:t>1. </a:t>
            </a:r>
            <a:r>
              <a:rPr lang="en-AU" b="1" i="1" dirty="0">
                <a:solidFill>
                  <a:schemeClr val="bg2">
                    <a:lumMod val="75000"/>
                  </a:schemeClr>
                </a:solidFill>
              </a:rPr>
              <a:t>git </a:t>
            </a:r>
            <a:r>
              <a:rPr lang="en-AU" b="1" i="1" dirty="0" err="1">
                <a:solidFill>
                  <a:schemeClr val="bg2">
                    <a:lumMod val="75000"/>
                  </a:schemeClr>
                </a:solidFill>
              </a:rPr>
              <a:t>init</a:t>
            </a:r>
            <a:r>
              <a:rPr lang="en-AU" b="1" i="1" dirty="0">
                <a:solidFill>
                  <a:schemeClr val="bg2">
                    <a:lumMod val="75000"/>
                  </a:schemeClr>
                </a:solidFill>
              </a:rPr>
              <a:t>  </a:t>
            </a:r>
          </a:p>
          <a:p>
            <a:pPr>
              <a:lnSpc>
                <a:spcPct val="114999"/>
              </a:lnSpc>
              <a:buNone/>
            </a:pPr>
            <a:r>
              <a:rPr lang="en-AU" dirty="0">
                <a:solidFill>
                  <a:schemeClr val="bg2">
                    <a:lumMod val="75000"/>
                  </a:schemeClr>
                </a:solidFill>
              </a:rPr>
              <a:t>//creates a local only repository</a:t>
            </a:r>
          </a:p>
          <a:p>
            <a:pPr>
              <a:lnSpc>
                <a:spcPct val="114999"/>
              </a:lnSpc>
              <a:buNone/>
            </a:pPr>
            <a:endParaRPr lang="en-AU" dirty="0"/>
          </a:p>
          <a:p>
            <a:pPr>
              <a:lnSpc>
                <a:spcPct val="114999"/>
              </a:lnSpc>
              <a:buNone/>
            </a:pPr>
            <a:r>
              <a:rPr lang="en-AU" dirty="0">
                <a:solidFill>
                  <a:schemeClr val="bg2">
                    <a:lumMod val="75000"/>
                  </a:schemeClr>
                </a:solidFill>
              </a:rPr>
              <a:t>2. </a:t>
            </a:r>
            <a:r>
              <a:rPr lang="en-AU" b="1" i="1" dirty="0">
                <a:solidFill>
                  <a:schemeClr val="bg2">
                    <a:lumMod val="75000"/>
                  </a:schemeClr>
                </a:solidFill>
              </a:rPr>
              <a:t>git clone</a:t>
            </a:r>
            <a:r>
              <a:rPr lang="en-AU" b="1" i="1" dirty="0"/>
              <a:t> </a:t>
            </a:r>
            <a:r>
              <a:rPr lang="en-AU" b="1" i="1" dirty="0">
                <a:hlinkClick r:id="rId2"/>
              </a:rPr>
              <a:t>https://github.com/id/project.git</a:t>
            </a:r>
            <a:r>
              <a:rPr lang="en-AU" dirty="0"/>
              <a:t>  </a:t>
            </a:r>
          </a:p>
          <a:p>
            <a:pPr>
              <a:lnSpc>
                <a:spcPct val="114999"/>
              </a:lnSpc>
              <a:buNone/>
            </a:pPr>
            <a:r>
              <a:rPr lang="en-AU" dirty="0">
                <a:solidFill>
                  <a:schemeClr val="bg2">
                    <a:lumMod val="75000"/>
                  </a:schemeClr>
                </a:solidFill>
              </a:rPr>
              <a:t>//copy an exiting repository from a cloud service</a:t>
            </a:r>
            <a:endParaRPr lang="en-AU">
              <a:solidFill>
                <a:schemeClr val="bg2">
                  <a:lumMod val="75000"/>
                </a:schemeClr>
              </a:solidFill>
            </a:endParaRPr>
          </a:p>
          <a:p>
            <a:pPr marL="114300" indent="0">
              <a:lnSpc>
                <a:spcPct val="114999"/>
              </a:lnSpc>
              <a:buNone/>
            </a:pPr>
            <a:endParaRPr lang="en-AU" dirty="0">
              <a:solidFill>
                <a:schemeClr val="bg2">
                  <a:lumMod val="75000"/>
                </a:schemeClr>
              </a:solidFill>
            </a:endParaRPr>
          </a:p>
          <a:p>
            <a:pPr marL="114300" indent="0">
              <a:buNone/>
            </a:pPr>
            <a:endParaRPr lang="en-AU">
              <a:solidFill>
                <a:schemeClr val="bg2">
                  <a:lumMod val="75000"/>
                </a:schemeClr>
              </a:solidFill>
            </a:endParaRPr>
          </a:p>
          <a:p>
            <a:pPr marL="596900" lvl="1" indent="0">
              <a:buNone/>
            </a:pPr>
            <a:endParaRPr lang="en-AU">
              <a:solidFill>
                <a:schemeClr val="bg2">
                  <a:lumMod val="75000"/>
                </a:schemeClr>
              </a:solidFill>
            </a:endParaRPr>
          </a:p>
        </p:txBody>
      </p:sp>
    </p:spTree>
    <p:extLst>
      <p:ext uri="{BB962C8B-B14F-4D97-AF65-F5344CB8AC3E}">
        <p14:creationId xmlns:p14="http://schemas.microsoft.com/office/powerpoint/2010/main" val="124632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C1F3-EE0A-4E7B-928B-CC4206619667}"/>
              </a:ext>
            </a:extLst>
          </p:cNvPr>
          <p:cNvSpPr>
            <a:spLocks noGrp="1"/>
          </p:cNvSpPr>
          <p:nvPr>
            <p:ph type="title"/>
          </p:nvPr>
        </p:nvSpPr>
        <p:spPr/>
        <p:txBody>
          <a:bodyPr/>
          <a:lstStyle/>
          <a:p>
            <a:r>
              <a:rPr lang="en-AU"/>
              <a:t>Git Tracked Vs Untracked</a:t>
            </a:r>
          </a:p>
        </p:txBody>
      </p:sp>
      <p:sp>
        <p:nvSpPr>
          <p:cNvPr id="3" name="Text Placeholder 2">
            <a:extLst>
              <a:ext uri="{FF2B5EF4-FFF2-40B4-BE49-F238E27FC236}">
                <a16:creationId xmlns:a16="http://schemas.microsoft.com/office/drawing/2014/main" id="{422F908F-1CE0-4A56-A132-690734999B57}"/>
              </a:ext>
            </a:extLst>
          </p:cNvPr>
          <p:cNvSpPr>
            <a:spLocks noGrp="1"/>
          </p:cNvSpPr>
          <p:nvPr>
            <p:ph type="body" idx="1"/>
          </p:nvPr>
        </p:nvSpPr>
        <p:spPr/>
        <p:txBody>
          <a:bodyPr/>
          <a:lstStyle/>
          <a:p>
            <a:pPr marL="114300" indent="0">
              <a:buNone/>
            </a:pPr>
            <a:r>
              <a:rPr lang="en-AU" dirty="0">
                <a:solidFill>
                  <a:schemeClr val="bg2">
                    <a:lumMod val="75000"/>
                  </a:schemeClr>
                </a:solidFill>
              </a:rPr>
              <a:t>Files in the folder of a repository (workspace) can be either </a:t>
            </a:r>
            <a:r>
              <a:rPr lang="en-AU" b="1" dirty="0">
                <a:solidFill>
                  <a:schemeClr val="bg2">
                    <a:lumMod val="75000"/>
                  </a:schemeClr>
                </a:solidFill>
              </a:rPr>
              <a:t>Tracked</a:t>
            </a:r>
            <a:r>
              <a:rPr lang="en-AU" dirty="0">
                <a:solidFill>
                  <a:schemeClr val="bg2">
                    <a:lumMod val="75000"/>
                  </a:schemeClr>
                </a:solidFill>
              </a:rPr>
              <a:t> or </a:t>
            </a:r>
            <a:r>
              <a:rPr lang="en-AU" b="1" dirty="0">
                <a:solidFill>
                  <a:schemeClr val="bg2">
                    <a:lumMod val="75000"/>
                  </a:schemeClr>
                </a:solidFill>
              </a:rPr>
              <a:t>Untracked</a:t>
            </a:r>
            <a:r>
              <a:rPr lang="en-AU" dirty="0">
                <a:solidFill>
                  <a:schemeClr val="bg2">
                    <a:lumMod val="75000"/>
                  </a:schemeClr>
                </a:solidFill>
              </a:rPr>
              <a:t>.</a:t>
            </a:r>
          </a:p>
          <a:p>
            <a:pPr marL="114300" indent="0">
              <a:buNone/>
            </a:pPr>
            <a:endParaRPr lang="en-AU">
              <a:solidFill>
                <a:schemeClr val="bg2">
                  <a:lumMod val="75000"/>
                </a:schemeClr>
              </a:solidFill>
            </a:endParaRPr>
          </a:p>
          <a:p>
            <a:pPr marL="114300" indent="0">
              <a:buNone/>
            </a:pPr>
            <a:r>
              <a:rPr lang="en-AU" dirty="0">
                <a:solidFill>
                  <a:schemeClr val="bg2">
                    <a:lumMod val="75000"/>
                  </a:schemeClr>
                </a:solidFill>
              </a:rPr>
              <a:t>A tracked file is known to git as it had been added to a repository. An untracked file is not known to git. </a:t>
            </a:r>
          </a:p>
          <a:p>
            <a:pPr marL="114300" indent="0">
              <a:buNone/>
            </a:pPr>
            <a:endParaRPr lang="en-AU">
              <a:solidFill>
                <a:schemeClr val="bg2">
                  <a:lumMod val="75000"/>
                </a:schemeClr>
              </a:solidFill>
            </a:endParaRPr>
          </a:p>
          <a:p>
            <a:pPr marL="114300" indent="0">
              <a:buNone/>
            </a:pPr>
            <a:r>
              <a:rPr lang="en-AU" dirty="0">
                <a:solidFill>
                  <a:schemeClr val="bg2">
                    <a:lumMod val="75000"/>
                  </a:schemeClr>
                </a:solidFill>
              </a:rPr>
              <a:t>Untracked files might get modified but they will not be included and version managed as part of your code backup. Untracked files will not be available for retrieval should you want to go back to a particular state of your code.</a:t>
            </a:r>
          </a:p>
          <a:p>
            <a:pPr marL="114300" indent="0">
              <a:buNone/>
            </a:pPr>
            <a:endParaRPr lang="en-AU">
              <a:solidFill>
                <a:schemeClr val="bg2">
                  <a:lumMod val="75000"/>
                </a:schemeClr>
              </a:solidFill>
            </a:endParaRPr>
          </a:p>
          <a:p>
            <a:pPr marL="114300" indent="0">
              <a:buNone/>
            </a:pPr>
            <a:r>
              <a:rPr lang="en-AU" dirty="0">
                <a:solidFill>
                  <a:schemeClr val="bg2">
                    <a:lumMod val="75000"/>
                  </a:schemeClr>
                </a:solidFill>
              </a:rPr>
              <a:t>If your repository had been cloned then all of the files will initially be tracked.</a:t>
            </a:r>
          </a:p>
          <a:p>
            <a:pPr marL="114300" indent="0">
              <a:buNone/>
            </a:pPr>
            <a:endParaRPr lang="en-AU">
              <a:solidFill>
                <a:schemeClr val="bg2">
                  <a:lumMod val="75000"/>
                </a:schemeClr>
              </a:solidFill>
            </a:endParaRPr>
          </a:p>
          <a:p>
            <a:pPr marL="596900" lvl="1" indent="0">
              <a:buNone/>
            </a:pPr>
            <a:endParaRPr lang="en-AU">
              <a:solidFill>
                <a:schemeClr val="bg2">
                  <a:lumMod val="75000"/>
                </a:schemeClr>
              </a:solidFill>
            </a:endParaRPr>
          </a:p>
        </p:txBody>
      </p:sp>
    </p:spTree>
    <p:extLst>
      <p:ext uri="{BB962C8B-B14F-4D97-AF65-F5344CB8AC3E}">
        <p14:creationId xmlns:p14="http://schemas.microsoft.com/office/powerpoint/2010/main" val="7714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F86A-CFF8-4D47-9019-9C36FCDD5B11}"/>
              </a:ext>
            </a:extLst>
          </p:cNvPr>
          <p:cNvSpPr>
            <a:spLocks noGrp="1"/>
          </p:cNvSpPr>
          <p:nvPr>
            <p:ph type="title"/>
          </p:nvPr>
        </p:nvSpPr>
        <p:spPr/>
        <p:txBody>
          <a:bodyPr/>
          <a:lstStyle/>
          <a:p>
            <a:r>
              <a:rPr lang="en-AU"/>
              <a:t>Git add</a:t>
            </a:r>
          </a:p>
        </p:txBody>
      </p:sp>
      <p:sp>
        <p:nvSpPr>
          <p:cNvPr id="3" name="Text Placeholder 2">
            <a:extLst>
              <a:ext uri="{FF2B5EF4-FFF2-40B4-BE49-F238E27FC236}">
                <a16:creationId xmlns:a16="http://schemas.microsoft.com/office/drawing/2014/main" id="{890AD0E2-2E51-4E4A-84A9-2B96BFC307E2}"/>
              </a:ext>
            </a:extLst>
          </p:cNvPr>
          <p:cNvSpPr>
            <a:spLocks noGrp="1"/>
          </p:cNvSpPr>
          <p:nvPr>
            <p:ph type="body" idx="1"/>
          </p:nvPr>
        </p:nvSpPr>
        <p:spPr/>
        <p:txBody>
          <a:bodyPr/>
          <a:lstStyle/>
          <a:p>
            <a:pPr marL="114300" indent="0">
              <a:buNone/>
            </a:pPr>
            <a:r>
              <a:rPr lang="en-AU">
                <a:solidFill>
                  <a:schemeClr val="bg2">
                    <a:lumMod val="75000"/>
                  </a:schemeClr>
                </a:solidFill>
              </a:rPr>
              <a:t>To record a change and start tracking a file you need to </a:t>
            </a:r>
            <a:r>
              <a:rPr lang="en-AU" b="1">
                <a:solidFill>
                  <a:schemeClr val="bg2">
                    <a:lumMod val="75000"/>
                  </a:schemeClr>
                </a:solidFill>
              </a:rPr>
              <a:t>add </a:t>
            </a:r>
            <a:r>
              <a:rPr lang="en-AU">
                <a:solidFill>
                  <a:schemeClr val="bg2">
                    <a:lumMod val="75000"/>
                  </a:schemeClr>
                </a:solidFill>
              </a:rPr>
              <a:t>the file from the working directory to the index (stage).</a:t>
            </a:r>
          </a:p>
          <a:p>
            <a:pPr marL="596900" lvl="1" indent="0">
              <a:buNone/>
            </a:pPr>
            <a:r>
              <a:rPr lang="en-AU" b="1">
                <a:solidFill>
                  <a:schemeClr val="bg2">
                    <a:lumMod val="75000"/>
                  </a:schemeClr>
                </a:solidFill>
              </a:rPr>
              <a:t>git add &lt;filename&gt;</a:t>
            </a:r>
            <a:r>
              <a:rPr lang="en-AU">
                <a:solidFill>
                  <a:schemeClr val="bg2">
                    <a:lumMod val="75000"/>
                  </a:schemeClr>
                </a:solidFill>
              </a:rPr>
              <a:t>  //add an individual file</a:t>
            </a:r>
          </a:p>
          <a:p>
            <a:pPr marL="596900" lvl="1" indent="0">
              <a:buNone/>
            </a:pPr>
            <a:r>
              <a:rPr lang="en-AU" b="1">
                <a:solidFill>
                  <a:schemeClr val="bg2">
                    <a:lumMod val="75000"/>
                  </a:schemeClr>
                </a:solidFill>
              </a:rPr>
              <a:t>git add *  </a:t>
            </a:r>
            <a:r>
              <a:rPr lang="en-AU">
                <a:solidFill>
                  <a:schemeClr val="bg2">
                    <a:lumMod val="75000"/>
                  </a:schemeClr>
                </a:solidFill>
              </a:rPr>
              <a:t>//add all changed files</a:t>
            </a:r>
          </a:p>
          <a:p>
            <a:pPr marL="596900" lvl="1" indent="0">
              <a:lnSpc>
                <a:spcPct val="114999"/>
              </a:lnSpc>
              <a:buNone/>
            </a:pPr>
            <a:r>
              <a:rPr lang="en-AU" b="1">
                <a:solidFill>
                  <a:schemeClr val="bg2"/>
                </a:solidFill>
              </a:rPr>
              <a:t>git add</a:t>
            </a:r>
            <a:r>
              <a:rPr lang="en-AU" b="1"/>
              <a:t> . </a:t>
            </a:r>
            <a:r>
              <a:rPr lang="en-AU" b="1">
                <a:solidFill>
                  <a:schemeClr val="bg2"/>
                </a:solidFill>
              </a:rPr>
              <a:t>// </a:t>
            </a:r>
            <a:r>
              <a:rPr lang="en-AU">
                <a:solidFill>
                  <a:schemeClr val="bg2"/>
                </a:solidFill>
              </a:rPr>
              <a:t>add all changed files</a:t>
            </a:r>
          </a:p>
          <a:p>
            <a:pPr marL="596900" lvl="1" indent="0">
              <a:lnSpc>
                <a:spcPct val="114999"/>
              </a:lnSpc>
              <a:buNone/>
            </a:pPr>
            <a:endParaRPr lang="en-AU">
              <a:solidFill>
                <a:srgbClr val="313131"/>
              </a:solidFill>
            </a:endParaRPr>
          </a:p>
          <a:p>
            <a:endParaRPr lang="en-AU"/>
          </a:p>
        </p:txBody>
      </p:sp>
    </p:spTree>
    <p:extLst>
      <p:ext uri="{BB962C8B-B14F-4D97-AF65-F5344CB8AC3E}">
        <p14:creationId xmlns:p14="http://schemas.microsoft.com/office/powerpoint/2010/main" val="151146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C1F3-EE0A-4E7B-928B-CC4206619667}"/>
              </a:ext>
            </a:extLst>
          </p:cNvPr>
          <p:cNvSpPr>
            <a:spLocks noGrp="1"/>
          </p:cNvSpPr>
          <p:nvPr>
            <p:ph type="title"/>
          </p:nvPr>
        </p:nvSpPr>
        <p:spPr/>
        <p:txBody>
          <a:bodyPr/>
          <a:lstStyle/>
          <a:p>
            <a:r>
              <a:rPr lang="en-AU"/>
              <a:t>Git Commit</a:t>
            </a:r>
          </a:p>
        </p:txBody>
      </p:sp>
      <p:sp>
        <p:nvSpPr>
          <p:cNvPr id="3" name="Text Placeholder 2">
            <a:extLst>
              <a:ext uri="{FF2B5EF4-FFF2-40B4-BE49-F238E27FC236}">
                <a16:creationId xmlns:a16="http://schemas.microsoft.com/office/drawing/2014/main" id="{422F908F-1CE0-4A56-A132-690734999B57}"/>
              </a:ext>
            </a:extLst>
          </p:cNvPr>
          <p:cNvSpPr>
            <a:spLocks noGrp="1"/>
          </p:cNvSpPr>
          <p:nvPr>
            <p:ph type="body" idx="1"/>
          </p:nvPr>
        </p:nvSpPr>
        <p:spPr/>
        <p:txBody>
          <a:bodyPr/>
          <a:lstStyle/>
          <a:p>
            <a:pPr marL="139700" indent="0">
              <a:buNone/>
            </a:pPr>
            <a:r>
              <a:rPr lang="en-AU" dirty="0">
                <a:solidFill>
                  <a:schemeClr val="bg2">
                    <a:lumMod val="75000"/>
                  </a:schemeClr>
                </a:solidFill>
              </a:rPr>
              <a:t>Changes to tracked files, once prepared (added) in the staging area, then need to be committed to the HEAD of the repository.</a:t>
            </a:r>
          </a:p>
          <a:p>
            <a:pPr marL="139700" indent="0">
              <a:buNone/>
            </a:pPr>
            <a:endParaRPr lang="en-AU">
              <a:solidFill>
                <a:schemeClr val="bg2">
                  <a:lumMod val="75000"/>
                </a:schemeClr>
              </a:solidFill>
            </a:endParaRPr>
          </a:p>
          <a:p>
            <a:pPr marL="139700" indent="0">
              <a:buNone/>
            </a:pPr>
            <a:r>
              <a:rPr lang="en-AU" dirty="0">
                <a:solidFill>
                  <a:schemeClr val="bg2">
                    <a:lumMod val="75000"/>
                  </a:schemeClr>
                </a:solidFill>
              </a:rPr>
              <a:t>Each commit to the repository can include a message describing what the reason for the commit.</a:t>
            </a:r>
          </a:p>
          <a:p>
            <a:pPr marL="139700" indent="0">
              <a:buNone/>
            </a:pPr>
            <a:r>
              <a:rPr lang="en-AU" b="1" dirty="0">
                <a:solidFill>
                  <a:schemeClr val="bg2">
                    <a:lumMod val="75000"/>
                  </a:schemeClr>
                </a:solidFill>
              </a:rPr>
              <a:t>	git commit –m "message to describe changes"</a:t>
            </a:r>
          </a:p>
          <a:p>
            <a:pPr marL="0" indent="0">
              <a:lnSpc>
                <a:spcPct val="114999"/>
              </a:lnSpc>
              <a:buNone/>
            </a:pPr>
            <a:r>
              <a:rPr lang="en-AU" b="1" dirty="0">
                <a:solidFill>
                  <a:schemeClr val="bg2">
                    <a:lumMod val="75000"/>
                  </a:schemeClr>
                </a:solidFill>
              </a:rPr>
              <a:t>               // </a:t>
            </a:r>
            <a:r>
              <a:rPr lang="en-AU">
                <a:solidFill>
                  <a:schemeClr val="bg2">
                    <a:lumMod val="75000"/>
                  </a:schemeClr>
                </a:solidFill>
              </a:rPr>
              <a:t>You may need to run the following commands to be able to attribute </a:t>
            </a:r>
            <a:r>
              <a:rPr lang="en-AU" dirty="0">
                <a:solidFill>
                  <a:schemeClr val="bg2">
                    <a:lumMod val="75000"/>
                  </a:schemeClr>
                </a:solidFill>
              </a:rPr>
              <a:t>commits you make to you. </a:t>
            </a:r>
            <a:endParaRPr lang="en-AU" b="1" dirty="0">
              <a:solidFill>
                <a:schemeClr val="bg2">
                  <a:lumMod val="75000"/>
                </a:schemeClr>
              </a:solidFill>
            </a:endParaRPr>
          </a:p>
          <a:p>
            <a:pPr marL="0" indent="0">
              <a:lnSpc>
                <a:spcPct val="114999"/>
              </a:lnSpc>
              <a:buNone/>
            </a:pPr>
            <a:r>
              <a:rPr lang="en-AU"/>
              <a:t>                   </a:t>
            </a:r>
            <a:r>
              <a:rPr lang="en-AU">
                <a:solidFill>
                  <a:schemeClr val="bg2">
                    <a:lumMod val="75000"/>
                  </a:schemeClr>
                </a:solidFill>
              </a:rPr>
              <a:t>git config --global </a:t>
            </a:r>
            <a:r>
              <a:rPr lang="en-AU" dirty="0" err="1">
                <a:solidFill>
                  <a:schemeClr val="bg2">
                    <a:lumMod val="75000"/>
                  </a:schemeClr>
                </a:solidFill>
              </a:rPr>
              <a:t>user.email</a:t>
            </a:r>
            <a:r>
              <a:rPr lang="en-AU" dirty="0"/>
              <a:t> </a:t>
            </a:r>
            <a:r>
              <a:rPr lang="en-AU" dirty="0">
                <a:hlinkClick r:id="rId2"/>
              </a:rPr>
              <a:t>you@example.com</a:t>
            </a:r>
            <a:endParaRPr lang="en-AU" dirty="0"/>
          </a:p>
          <a:p>
            <a:pPr marL="0" indent="0">
              <a:lnSpc>
                <a:spcPct val="114999"/>
              </a:lnSpc>
              <a:buNone/>
            </a:pPr>
            <a:r>
              <a:rPr lang="en-AU"/>
              <a:t>                   </a:t>
            </a:r>
            <a:r>
              <a:rPr lang="en-AU">
                <a:solidFill>
                  <a:schemeClr val="bg2">
                    <a:lumMod val="75000"/>
                  </a:schemeClr>
                </a:solidFill>
              </a:rPr>
              <a:t>git config --global user.name</a:t>
            </a:r>
            <a:r>
              <a:rPr lang="en-AU" dirty="0"/>
              <a:t> "Your Name"</a:t>
            </a:r>
            <a:endParaRPr lang="en-AU" b="1" dirty="0">
              <a:solidFill>
                <a:srgbClr val="313131"/>
              </a:solidFill>
            </a:endParaRPr>
          </a:p>
          <a:p>
            <a:pPr marL="139700" indent="0">
              <a:buNone/>
            </a:pPr>
            <a:endParaRPr lang="en-AU" b="1">
              <a:solidFill>
                <a:schemeClr val="bg2">
                  <a:lumMod val="75000"/>
                </a:schemeClr>
              </a:solidFill>
            </a:endParaRPr>
          </a:p>
          <a:p>
            <a:pPr marL="139700" indent="0">
              <a:buNone/>
            </a:pPr>
            <a:r>
              <a:rPr lang="en-AU" dirty="0">
                <a:solidFill>
                  <a:schemeClr val="bg2">
                    <a:lumMod val="75000"/>
                  </a:schemeClr>
                </a:solidFill>
              </a:rPr>
              <a:t>Once files are committed, you will have code that is being version controlled on your local machine.</a:t>
            </a:r>
          </a:p>
          <a:p>
            <a:pPr marL="139700" indent="0">
              <a:buNone/>
            </a:pPr>
            <a:endParaRPr lang="en-AU">
              <a:solidFill>
                <a:schemeClr val="bg2">
                  <a:lumMod val="75000"/>
                </a:schemeClr>
              </a:solidFill>
            </a:endParaRPr>
          </a:p>
        </p:txBody>
      </p:sp>
    </p:spTree>
    <p:extLst>
      <p:ext uri="{BB962C8B-B14F-4D97-AF65-F5344CB8AC3E}">
        <p14:creationId xmlns:p14="http://schemas.microsoft.com/office/powerpoint/2010/main" val="121673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9C49-1DB1-4E72-BB58-958D0BBB2125}"/>
              </a:ext>
            </a:extLst>
          </p:cNvPr>
          <p:cNvSpPr>
            <a:spLocks noGrp="1"/>
          </p:cNvSpPr>
          <p:nvPr>
            <p:ph type="title"/>
          </p:nvPr>
        </p:nvSpPr>
        <p:spPr/>
        <p:txBody>
          <a:bodyPr/>
          <a:lstStyle/>
          <a:p>
            <a:r>
              <a:rPr lang="en-AU"/>
              <a:t>Git Branching</a:t>
            </a:r>
          </a:p>
        </p:txBody>
      </p:sp>
      <p:sp>
        <p:nvSpPr>
          <p:cNvPr id="3" name="Text Placeholder 2">
            <a:extLst>
              <a:ext uri="{FF2B5EF4-FFF2-40B4-BE49-F238E27FC236}">
                <a16:creationId xmlns:a16="http://schemas.microsoft.com/office/drawing/2014/main" id="{324B3289-012C-424C-9F96-5A02A5062843}"/>
              </a:ext>
            </a:extLst>
          </p:cNvPr>
          <p:cNvSpPr>
            <a:spLocks noGrp="1"/>
          </p:cNvSpPr>
          <p:nvPr>
            <p:ph type="body" idx="1"/>
          </p:nvPr>
        </p:nvSpPr>
        <p:spPr/>
        <p:txBody>
          <a:bodyPr/>
          <a:lstStyle/>
          <a:p>
            <a:pPr marL="114300" indent="0">
              <a:buNone/>
            </a:pPr>
            <a:r>
              <a:rPr lang="en-AU" dirty="0">
                <a:solidFill>
                  <a:schemeClr val="bg2">
                    <a:lumMod val="75000"/>
                  </a:schemeClr>
                </a:solidFill>
              </a:rPr>
              <a:t>Each time you commit files to the repository git creates a pointer to the commit that came immediately before it.</a:t>
            </a:r>
          </a:p>
          <a:p>
            <a:pPr marL="114300" indent="0">
              <a:buNone/>
            </a:pPr>
            <a:endParaRPr lang="en-AU">
              <a:solidFill>
                <a:schemeClr val="bg2">
                  <a:lumMod val="75000"/>
                </a:schemeClr>
              </a:solidFill>
            </a:endParaRPr>
          </a:p>
          <a:p>
            <a:pPr marL="114300" indent="0">
              <a:buNone/>
            </a:pPr>
            <a:r>
              <a:rPr lang="en-AU" dirty="0">
                <a:solidFill>
                  <a:schemeClr val="bg2">
                    <a:lumMod val="75000"/>
                  </a:schemeClr>
                </a:solidFill>
              </a:rPr>
              <a:t>A branch in Git is a lightweight moveable pointer to one of the commits that have been made. The default branch is called </a:t>
            </a:r>
            <a:r>
              <a:rPr lang="en-AU" b="1" dirty="0">
                <a:solidFill>
                  <a:schemeClr val="bg2">
                    <a:lumMod val="75000"/>
                  </a:schemeClr>
                </a:solidFill>
              </a:rPr>
              <a:t>master</a:t>
            </a:r>
            <a:r>
              <a:rPr lang="en-AU" dirty="0">
                <a:solidFill>
                  <a:schemeClr val="bg2">
                    <a:lumMod val="75000"/>
                  </a:schemeClr>
                </a:solidFill>
              </a:rPr>
              <a:t> and initially points to the last commit. Every time you commit the master branch moves forward.</a:t>
            </a:r>
          </a:p>
          <a:p>
            <a:pPr marL="114300" indent="0">
              <a:buNone/>
            </a:pPr>
            <a:endParaRPr lang="en-AU">
              <a:solidFill>
                <a:schemeClr val="bg2">
                  <a:lumMod val="75000"/>
                </a:schemeClr>
              </a:solidFill>
            </a:endParaRPr>
          </a:p>
          <a:p>
            <a:pPr marL="114300" indent="0">
              <a:buNone/>
            </a:pPr>
            <a:r>
              <a:rPr lang="en-AU" dirty="0">
                <a:solidFill>
                  <a:schemeClr val="bg2">
                    <a:lumMod val="75000"/>
                  </a:schemeClr>
                </a:solidFill>
              </a:rPr>
              <a:t>A branch allows us to mark a point in the line of commits that we can make changes on without affecting the master branch</a:t>
            </a:r>
          </a:p>
          <a:p>
            <a:pPr marL="114300" indent="0">
              <a:buNone/>
            </a:pPr>
            <a:endParaRPr lang="en-AU">
              <a:solidFill>
                <a:schemeClr val="bg2">
                  <a:lumMod val="75000"/>
                </a:schemeClr>
              </a:solidFill>
            </a:endParaRPr>
          </a:p>
          <a:p>
            <a:pPr marL="114300" indent="0">
              <a:buNone/>
            </a:pPr>
            <a:r>
              <a:rPr lang="en-AU" dirty="0">
                <a:solidFill>
                  <a:schemeClr val="bg2">
                    <a:lumMod val="75000"/>
                  </a:schemeClr>
                </a:solidFill>
              </a:rPr>
              <a:t>To create a branch use:</a:t>
            </a:r>
          </a:p>
          <a:p>
            <a:pPr marL="114300" indent="0">
              <a:buNone/>
            </a:pPr>
            <a:r>
              <a:rPr lang="en-AU" b="1" dirty="0">
                <a:solidFill>
                  <a:schemeClr val="bg2">
                    <a:lumMod val="75000"/>
                  </a:schemeClr>
                </a:solidFill>
              </a:rPr>
              <a:t>  		git branch &lt;branch name&gt;</a:t>
            </a:r>
          </a:p>
        </p:txBody>
      </p:sp>
    </p:spTree>
    <p:extLst>
      <p:ext uri="{BB962C8B-B14F-4D97-AF65-F5344CB8AC3E}">
        <p14:creationId xmlns:p14="http://schemas.microsoft.com/office/powerpoint/2010/main" val="572156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39C49-1DB1-4E72-BB58-958D0BBB2125}"/>
              </a:ext>
            </a:extLst>
          </p:cNvPr>
          <p:cNvSpPr>
            <a:spLocks noGrp="1"/>
          </p:cNvSpPr>
          <p:nvPr>
            <p:ph type="title"/>
          </p:nvPr>
        </p:nvSpPr>
        <p:spPr/>
        <p:txBody>
          <a:bodyPr/>
          <a:lstStyle/>
          <a:p>
            <a:r>
              <a:rPr lang="en-AU"/>
              <a:t>Git Branching</a:t>
            </a:r>
          </a:p>
        </p:txBody>
      </p:sp>
      <p:sp>
        <p:nvSpPr>
          <p:cNvPr id="3" name="Text Placeholder 2">
            <a:extLst>
              <a:ext uri="{FF2B5EF4-FFF2-40B4-BE49-F238E27FC236}">
                <a16:creationId xmlns:a16="http://schemas.microsoft.com/office/drawing/2014/main" id="{324B3289-012C-424C-9F96-5A02A5062843}"/>
              </a:ext>
            </a:extLst>
          </p:cNvPr>
          <p:cNvSpPr>
            <a:spLocks noGrp="1"/>
          </p:cNvSpPr>
          <p:nvPr>
            <p:ph type="body" idx="1"/>
          </p:nvPr>
        </p:nvSpPr>
        <p:spPr/>
        <p:txBody>
          <a:bodyPr/>
          <a:lstStyle/>
          <a:p>
            <a:pPr marL="114300" indent="0">
              <a:buNone/>
            </a:pPr>
            <a:r>
              <a:rPr lang="en-AU" dirty="0">
                <a:solidFill>
                  <a:schemeClr val="bg2">
                    <a:lumMod val="75000"/>
                  </a:schemeClr>
                </a:solidFill>
              </a:rPr>
              <a:t>To switch from the master branch and start using a newly create branch we have to first checkout the branch:</a:t>
            </a:r>
          </a:p>
          <a:p>
            <a:pPr marL="114300" indent="0">
              <a:buNone/>
            </a:pPr>
            <a:endParaRPr lang="en-AU" b="1">
              <a:solidFill>
                <a:schemeClr val="bg2">
                  <a:lumMod val="75000"/>
                </a:schemeClr>
              </a:solidFill>
            </a:endParaRPr>
          </a:p>
          <a:p>
            <a:pPr marL="114300" indent="0">
              <a:buNone/>
            </a:pPr>
            <a:r>
              <a:rPr lang="en-AU" b="1" dirty="0">
                <a:solidFill>
                  <a:schemeClr val="bg2">
                    <a:lumMod val="75000"/>
                  </a:schemeClr>
                </a:solidFill>
              </a:rPr>
              <a:t>	git checkout &lt;branch name&gt;</a:t>
            </a:r>
          </a:p>
          <a:p>
            <a:pPr marL="114300" indent="0">
              <a:buNone/>
            </a:pPr>
            <a:endParaRPr lang="en-AU" b="1">
              <a:solidFill>
                <a:schemeClr val="bg2">
                  <a:lumMod val="75000"/>
                </a:schemeClr>
              </a:solidFill>
            </a:endParaRPr>
          </a:p>
          <a:p>
            <a:pPr marL="114300" indent="0">
              <a:buNone/>
            </a:pPr>
            <a:r>
              <a:rPr lang="en-AU" dirty="0">
                <a:solidFill>
                  <a:schemeClr val="bg2">
                    <a:lumMod val="75000"/>
                  </a:schemeClr>
                </a:solidFill>
              </a:rPr>
              <a:t>The </a:t>
            </a:r>
            <a:r>
              <a:rPr lang="en-AU" b="1" dirty="0">
                <a:solidFill>
                  <a:schemeClr val="bg2">
                    <a:lumMod val="75000"/>
                  </a:schemeClr>
                </a:solidFill>
              </a:rPr>
              <a:t>HEAD</a:t>
            </a:r>
            <a:r>
              <a:rPr lang="en-AU" dirty="0">
                <a:solidFill>
                  <a:schemeClr val="bg2">
                    <a:lumMod val="75000"/>
                  </a:schemeClr>
                </a:solidFill>
              </a:rPr>
              <a:t> will then be moved to the new branch. Any new commits will get added to the new location of the </a:t>
            </a:r>
            <a:r>
              <a:rPr lang="en-AU" b="1" dirty="0">
                <a:solidFill>
                  <a:schemeClr val="bg2">
                    <a:lumMod val="75000"/>
                  </a:schemeClr>
                </a:solidFill>
              </a:rPr>
              <a:t>HEAD</a:t>
            </a:r>
            <a:r>
              <a:rPr lang="en-AU" dirty="0">
                <a:solidFill>
                  <a:schemeClr val="bg2">
                    <a:lumMod val="75000"/>
                  </a:schemeClr>
                </a:solidFill>
              </a:rPr>
              <a:t>.</a:t>
            </a:r>
          </a:p>
          <a:p>
            <a:pPr marL="114300" indent="0">
              <a:buNone/>
            </a:pPr>
            <a:endParaRPr lang="en-AU">
              <a:solidFill>
                <a:schemeClr val="bg2">
                  <a:lumMod val="75000"/>
                </a:schemeClr>
              </a:solidFill>
            </a:endParaRPr>
          </a:p>
          <a:p>
            <a:pPr marL="114300" indent="0">
              <a:buNone/>
            </a:pPr>
            <a:r>
              <a:rPr lang="en-GB" dirty="0">
                <a:solidFill>
                  <a:schemeClr val="bg2">
                    <a:lumMod val="75000"/>
                  </a:schemeClr>
                </a:solidFill>
              </a:rPr>
              <a:t>Git resets your working directory to look like the snapshot of the commit that the branch you check out points to. </a:t>
            </a:r>
            <a:endParaRPr lang="en-AU">
              <a:solidFill>
                <a:schemeClr val="bg2">
                  <a:lumMod val="75000"/>
                </a:schemeClr>
              </a:solidFill>
            </a:endParaRPr>
          </a:p>
        </p:txBody>
      </p:sp>
    </p:spTree>
    <p:extLst>
      <p:ext uri="{BB962C8B-B14F-4D97-AF65-F5344CB8AC3E}">
        <p14:creationId xmlns:p14="http://schemas.microsoft.com/office/powerpoint/2010/main" val="34230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E0D7-CC9A-4189-9E73-9D2CBE80290F}"/>
              </a:ext>
            </a:extLst>
          </p:cNvPr>
          <p:cNvSpPr>
            <a:spLocks noGrp="1"/>
          </p:cNvSpPr>
          <p:nvPr>
            <p:ph type="title"/>
          </p:nvPr>
        </p:nvSpPr>
        <p:spPr/>
        <p:txBody>
          <a:bodyPr/>
          <a:lstStyle/>
          <a:p>
            <a:r>
              <a:rPr lang="en-AU"/>
              <a:t>Git Merging</a:t>
            </a:r>
          </a:p>
        </p:txBody>
      </p:sp>
      <p:sp>
        <p:nvSpPr>
          <p:cNvPr id="3" name="Text Placeholder 2">
            <a:extLst>
              <a:ext uri="{FF2B5EF4-FFF2-40B4-BE49-F238E27FC236}">
                <a16:creationId xmlns:a16="http://schemas.microsoft.com/office/drawing/2014/main" id="{AFC53915-0BA0-4851-9082-6D605F85E913}"/>
              </a:ext>
            </a:extLst>
          </p:cNvPr>
          <p:cNvSpPr>
            <a:spLocks noGrp="1"/>
          </p:cNvSpPr>
          <p:nvPr>
            <p:ph type="body" idx="1"/>
          </p:nvPr>
        </p:nvSpPr>
        <p:spPr/>
        <p:txBody>
          <a:bodyPr/>
          <a:lstStyle/>
          <a:p>
            <a:pPr>
              <a:lnSpc>
                <a:spcPct val="114999"/>
              </a:lnSpc>
              <a:buNone/>
            </a:pPr>
            <a:r>
              <a:rPr lang="en-AU" dirty="0">
                <a:solidFill>
                  <a:schemeClr val="bg2">
                    <a:lumMod val="75000"/>
                  </a:schemeClr>
                </a:solidFill>
              </a:rPr>
              <a:t>After pushing a few commits to your master and another branch, sometimes</a:t>
            </a:r>
            <a:endParaRPr lang="en-US" dirty="0">
              <a:solidFill>
                <a:schemeClr val="bg2">
                  <a:lumMod val="75000"/>
                </a:schemeClr>
              </a:solidFill>
            </a:endParaRPr>
          </a:p>
          <a:p>
            <a:pPr>
              <a:lnSpc>
                <a:spcPct val="114999"/>
              </a:lnSpc>
              <a:buNone/>
            </a:pPr>
            <a:r>
              <a:rPr lang="en-AU" dirty="0">
                <a:solidFill>
                  <a:schemeClr val="bg2">
                    <a:lumMod val="75000"/>
                  </a:schemeClr>
                </a:solidFill>
              </a:rPr>
              <a:t>projects require merging the branch back into the master because of </a:t>
            </a:r>
            <a:endParaRPr lang="en-US" dirty="0">
              <a:solidFill>
                <a:schemeClr val="bg2">
                  <a:lumMod val="75000"/>
                </a:schemeClr>
              </a:solidFill>
            </a:endParaRPr>
          </a:p>
          <a:p>
            <a:pPr>
              <a:lnSpc>
                <a:spcPct val="114999"/>
              </a:lnSpc>
              <a:buNone/>
            </a:pPr>
            <a:r>
              <a:rPr lang="en-AU" dirty="0">
                <a:solidFill>
                  <a:schemeClr val="bg2">
                    <a:lumMod val="75000"/>
                  </a:schemeClr>
                </a:solidFill>
              </a:rPr>
              <a:t>new features the branch has.</a:t>
            </a:r>
            <a:endParaRPr lang="en-US" dirty="0">
              <a:solidFill>
                <a:schemeClr val="bg2">
                  <a:lumMod val="75000"/>
                </a:schemeClr>
              </a:solidFill>
            </a:endParaRPr>
          </a:p>
          <a:p>
            <a:pPr>
              <a:lnSpc>
                <a:spcPct val="114999"/>
              </a:lnSpc>
              <a:buNone/>
            </a:pPr>
            <a:endParaRPr lang="en-AU" dirty="0">
              <a:solidFill>
                <a:schemeClr val="bg2">
                  <a:lumMod val="75000"/>
                </a:schemeClr>
              </a:solidFill>
            </a:endParaRPr>
          </a:p>
          <a:p>
            <a:pPr>
              <a:lnSpc>
                <a:spcPct val="114999"/>
              </a:lnSpc>
              <a:buNone/>
            </a:pPr>
            <a:r>
              <a:rPr lang="en-AU" dirty="0">
                <a:solidFill>
                  <a:schemeClr val="bg2">
                    <a:lumMod val="75000"/>
                  </a:schemeClr>
                </a:solidFill>
              </a:rPr>
              <a:t>After merging a branch the master is in  front again, but has links to each</a:t>
            </a:r>
          </a:p>
          <a:p>
            <a:pPr>
              <a:lnSpc>
                <a:spcPct val="114999"/>
              </a:lnSpc>
              <a:buNone/>
            </a:pPr>
            <a:r>
              <a:rPr lang="en-AU" dirty="0">
                <a:solidFill>
                  <a:schemeClr val="bg2">
                    <a:lumMod val="75000"/>
                  </a:schemeClr>
                </a:solidFill>
              </a:rPr>
              <a:t>branches last commit.</a:t>
            </a:r>
          </a:p>
          <a:p>
            <a:pPr>
              <a:lnSpc>
                <a:spcPct val="114999"/>
              </a:lnSpc>
              <a:buNone/>
            </a:pPr>
            <a:endParaRPr lang="en-AU" dirty="0">
              <a:solidFill>
                <a:schemeClr val="bg2">
                  <a:lumMod val="75000"/>
                </a:schemeClr>
              </a:solidFill>
            </a:endParaRPr>
          </a:p>
          <a:p>
            <a:pPr>
              <a:lnSpc>
                <a:spcPct val="114999"/>
              </a:lnSpc>
              <a:buNone/>
            </a:pPr>
            <a:r>
              <a:rPr lang="en-AU" dirty="0">
                <a:solidFill>
                  <a:schemeClr val="bg2">
                    <a:lumMod val="75000"/>
                  </a:schemeClr>
                </a:solidFill>
              </a:rPr>
              <a:t>You can merge by using the commands:</a:t>
            </a:r>
          </a:p>
          <a:p>
            <a:pPr>
              <a:lnSpc>
                <a:spcPct val="114999"/>
              </a:lnSpc>
              <a:buNone/>
            </a:pPr>
            <a:r>
              <a:rPr lang="en-AU" b="1" dirty="0">
                <a:solidFill>
                  <a:schemeClr val="bg2">
                    <a:lumMod val="75000"/>
                  </a:schemeClr>
                </a:solidFill>
              </a:rPr>
              <a:t>git checkout master  </a:t>
            </a:r>
            <a:r>
              <a:rPr lang="en-AU" sz="1400" dirty="0">
                <a:solidFill>
                  <a:schemeClr val="bg2">
                    <a:lumMod val="75000"/>
                  </a:schemeClr>
                </a:solidFill>
              </a:rPr>
              <a:t>//Return to the master branch</a:t>
            </a:r>
          </a:p>
          <a:p>
            <a:pPr>
              <a:lnSpc>
                <a:spcPct val="114999"/>
              </a:lnSpc>
              <a:buNone/>
            </a:pPr>
            <a:r>
              <a:rPr lang="en-AU" b="1" dirty="0">
                <a:solidFill>
                  <a:schemeClr val="bg2">
                    <a:lumMod val="75000"/>
                  </a:schemeClr>
                </a:solidFill>
              </a:rPr>
              <a:t>git merge test-branch  </a:t>
            </a:r>
            <a:r>
              <a:rPr lang="en-AU" sz="1400" dirty="0">
                <a:solidFill>
                  <a:schemeClr val="bg2">
                    <a:lumMod val="75000"/>
                  </a:schemeClr>
                </a:solidFill>
              </a:rPr>
              <a:t>// Merge a branch called test-branch with the master</a:t>
            </a:r>
          </a:p>
          <a:p>
            <a:pPr>
              <a:lnSpc>
                <a:spcPct val="114999"/>
              </a:lnSpc>
              <a:buNone/>
            </a:pPr>
            <a:endParaRPr lang="en-AU"/>
          </a:p>
          <a:p>
            <a:pPr marL="114300" indent="0">
              <a:lnSpc>
                <a:spcPct val="114999"/>
              </a:lnSpc>
              <a:buNone/>
            </a:pPr>
            <a:endParaRPr lang="en-AU">
              <a:solidFill>
                <a:schemeClr val="bg2">
                  <a:lumMod val="75000"/>
                </a:schemeClr>
              </a:solidFill>
            </a:endParaRPr>
          </a:p>
        </p:txBody>
      </p:sp>
    </p:spTree>
    <p:extLst>
      <p:ext uri="{BB962C8B-B14F-4D97-AF65-F5344CB8AC3E}">
        <p14:creationId xmlns:p14="http://schemas.microsoft.com/office/powerpoint/2010/main" val="3660518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3E0D7-CC9A-4189-9E73-9D2CBE80290F}"/>
              </a:ext>
            </a:extLst>
          </p:cNvPr>
          <p:cNvSpPr>
            <a:spLocks noGrp="1"/>
          </p:cNvSpPr>
          <p:nvPr>
            <p:ph type="title"/>
          </p:nvPr>
        </p:nvSpPr>
        <p:spPr/>
        <p:txBody>
          <a:bodyPr/>
          <a:lstStyle/>
          <a:p>
            <a:r>
              <a:rPr lang="en-AU"/>
              <a:t>Git Merging</a:t>
            </a:r>
          </a:p>
        </p:txBody>
      </p:sp>
      <p:sp>
        <p:nvSpPr>
          <p:cNvPr id="3" name="Text Placeholder 2">
            <a:extLst>
              <a:ext uri="{FF2B5EF4-FFF2-40B4-BE49-F238E27FC236}">
                <a16:creationId xmlns:a16="http://schemas.microsoft.com/office/drawing/2014/main" id="{AFC53915-0BA0-4851-9082-6D605F85E913}"/>
              </a:ext>
            </a:extLst>
          </p:cNvPr>
          <p:cNvSpPr>
            <a:spLocks noGrp="1"/>
          </p:cNvSpPr>
          <p:nvPr>
            <p:ph type="body" idx="1"/>
          </p:nvPr>
        </p:nvSpPr>
        <p:spPr/>
        <p:txBody>
          <a:bodyPr/>
          <a:lstStyle/>
          <a:p>
            <a:pPr marL="114300" indent="0">
              <a:buNone/>
            </a:pPr>
            <a:r>
              <a:rPr lang="en-AU">
                <a:solidFill>
                  <a:schemeClr val="bg2">
                    <a:lumMod val="75000"/>
                  </a:schemeClr>
                </a:solidFill>
              </a:rPr>
              <a:t>Merging allows us to bring two branches back to a common source.</a:t>
            </a:r>
            <a:endParaRPr lang="en-US"/>
          </a:p>
          <a:p>
            <a:pPr marL="114300" indent="0">
              <a:lnSpc>
                <a:spcPct val="114999"/>
              </a:lnSpc>
              <a:buNone/>
            </a:pPr>
            <a:r>
              <a:rPr lang="en-AU">
                <a:solidFill>
                  <a:schemeClr val="bg2">
                    <a:lumMod val="75000"/>
                  </a:schemeClr>
                </a:solidFill>
              </a:rPr>
              <a:t>When merging, git will try to auto-merge any changes.</a:t>
            </a:r>
            <a:endParaRPr lang="en-AU"/>
          </a:p>
          <a:p>
            <a:pPr marL="114300" indent="0">
              <a:lnSpc>
                <a:spcPct val="114999"/>
              </a:lnSpc>
              <a:buNone/>
            </a:pPr>
            <a:endParaRPr lang="en-AU">
              <a:solidFill>
                <a:schemeClr val="bg2">
                  <a:lumMod val="75000"/>
                </a:schemeClr>
              </a:solidFill>
            </a:endParaRPr>
          </a:p>
          <a:p>
            <a:pPr marL="114300" indent="0">
              <a:lnSpc>
                <a:spcPct val="114999"/>
              </a:lnSpc>
              <a:buNone/>
            </a:pPr>
            <a:r>
              <a:rPr lang="en-AU">
                <a:solidFill>
                  <a:schemeClr val="bg2">
                    <a:lumMod val="75000"/>
                  </a:schemeClr>
                </a:solidFill>
              </a:rPr>
              <a:t>This is not always possible as the same parts of file may have been edited in each branch and this will result in conflicts.</a:t>
            </a:r>
            <a:endParaRPr lang="en-AU"/>
          </a:p>
          <a:p>
            <a:pPr marL="114300" indent="0">
              <a:lnSpc>
                <a:spcPct val="114999"/>
              </a:lnSpc>
              <a:buNone/>
            </a:pPr>
            <a:endParaRPr lang="en-AU">
              <a:solidFill>
                <a:schemeClr val="bg2">
                  <a:lumMod val="75000"/>
                </a:schemeClr>
              </a:solidFill>
            </a:endParaRPr>
          </a:p>
          <a:p>
            <a:pPr marL="114300" indent="0">
              <a:lnSpc>
                <a:spcPct val="114999"/>
              </a:lnSpc>
              <a:buNone/>
            </a:pPr>
            <a:r>
              <a:rPr lang="en-AU">
                <a:solidFill>
                  <a:schemeClr val="bg2">
                    <a:lumMod val="75000"/>
                  </a:schemeClr>
                </a:solidFill>
              </a:rPr>
              <a:t>You then have to merge those conflicts manually</a:t>
            </a:r>
            <a:endParaRPr lang="en-AU"/>
          </a:p>
          <a:p>
            <a:pPr marL="114300" indent="0">
              <a:lnSpc>
                <a:spcPct val="114999"/>
              </a:lnSpc>
              <a:buNone/>
            </a:pPr>
            <a:endParaRPr lang="en-AU">
              <a:solidFill>
                <a:schemeClr val="bg2">
                  <a:lumMod val="75000"/>
                </a:schemeClr>
              </a:solidFill>
            </a:endParaRPr>
          </a:p>
          <a:p>
            <a:pPr marL="114300" indent="0">
              <a:lnSpc>
                <a:spcPct val="114999"/>
              </a:lnSpc>
              <a:buNone/>
            </a:pPr>
            <a:r>
              <a:rPr lang="en-AU" b="1">
                <a:solidFill>
                  <a:schemeClr val="bg2">
                    <a:lumMod val="75000"/>
                  </a:schemeClr>
                </a:solidFill>
              </a:rPr>
              <a:t>git status </a:t>
            </a:r>
            <a:r>
              <a:rPr lang="en-AU">
                <a:solidFill>
                  <a:schemeClr val="bg2">
                    <a:lumMod val="75000"/>
                  </a:schemeClr>
                </a:solidFill>
              </a:rPr>
              <a:t>will let you see which files have been unmerged at any point after a merge conflict.</a:t>
            </a:r>
            <a:endParaRPr lang="en-AU"/>
          </a:p>
        </p:txBody>
      </p:sp>
    </p:spTree>
    <p:extLst>
      <p:ext uri="{BB962C8B-B14F-4D97-AF65-F5344CB8AC3E}">
        <p14:creationId xmlns:p14="http://schemas.microsoft.com/office/powerpoint/2010/main" val="4287883082"/>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Material</vt:lpstr>
      <vt:lpstr>Git for Local Repositories</vt:lpstr>
      <vt:lpstr>Initializing a repository</vt:lpstr>
      <vt:lpstr>Git Tracked Vs Untracked</vt:lpstr>
      <vt:lpstr>Git add</vt:lpstr>
      <vt:lpstr>Git Commit</vt:lpstr>
      <vt:lpstr>Git Branching</vt:lpstr>
      <vt:lpstr>Git Branching</vt:lpstr>
      <vt:lpstr>Git Merging</vt:lpstr>
      <vt:lpstr>Git Merging</vt:lpstr>
      <vt:lpstr>Git Merging</vt:lpstr>
      <vt:lpstr>Further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Ionic</dc:title>
  <cp:revision>112</cp:revision>
  <dcterms:modified xsi:type="dcterms:W3CDTF">2019-06-14T01:56:20Z</dcterms:modified>
</cp:coreProperties>
</file>