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68" r:id="rId3"/>
    <p:sldId id="286" r:id="rId4"/>
    <p:sldId id="275" r:id="rId5"/>
    <p:sldId id="276" r:id="rId6"/>
    <p:sldId id="277" r:id="rId7"/>
    <p:sldId id="282" r:id="rId8"/>
    <p:sldId id="283" r:id="rId9"/>
    <p:sldId id="280" r:id="rId10"/>
    <p:sldId id="285" r:id="rId11"/>
    <p:sldId id="284" r:id="rId12"/>
    <p:sldId id="281" r:id="rId13"/>
    <p:sldId id="279" r:id="rId14"/>
  </p:sldIdLst>
  <p:sldSz cx="9144000" cy="5143500" type="screen16x9"/>
  <p:notesSz cx="6858000" cy="9144000"/>
  <p:embeddedFontLs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09"/>
    <p:restoredTop sz="96357" autoAdjust="0"/>
  </p:normalViewPr>
  <p:slideViewPr>
    <p:cSldViewPr snapToGrid="0" snapToObjects="1">
      <p:cViewPr varScale="1">
        <p:scale>
          <a:sx n="150" d="100"/>
          <a:sy n="150" d="100"/>
        </p:scale>
        <p:origin x="48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le Su" userId="S::k.su@griffith.edu.au::1636eb44-51af-46aa-b91c-16ad8b70fe25" providerId="AD" clId="Web-{DFA3A9DF-8132-C602-55A4-F053D00C6A40}"/>
    <pc:docChg chg="addSld delSld modSld">
      <pc:chgData name="Kaile Su" userId="S::k.su@griffith.edu.au::1636eb44-51af-46aa-b91c-16ad8b70fe25" providerId="AD" clId="Web-{DFA3A9DF-8132-C602-55A4-F053D00C6A40}" dt="2019-06-04T13:12:52.648" v="188" actId="20577"/>
      <pc:docMkLst>
        <pc:docMk/>
      </pc:docMkLst>
      <pc:sldChg chg="modSp">
        <pc:chgData name="Kaile Su" userId="S::k.su@griffith.edu.au::1636eb44-51af-46aa-b91c-16ad8b70fe25" providerId="AD" clId="Web-{DFA3A9DF-8132-C602-55A4-F053D00C6A40}" dt="2019-06-04T13:03:41.654" v="155" actId="20577"/>
        <pc:sldMkLst>
          <pc:docMk/>
          <pc:sldMk cId="0" sldId="256"/>
        </pc:sldMkLst>
        <pc:spChg chg="mod">
          <ac:chgData name="Kaile Su" userId="S::k.su@griffith.edu.au::1636eb44-51af-46aa-b91c-16ad8b70fe25" providerId="AD" clId="Web-{DFA3A9DF-8132-C602-55A4-F053D00C6A40}" dt="2019-06-04T13:03:41.654" v="155" actId="20577"/>
          <ac:spMkLst>
            <pc:docMk/>
            <pc:sldMk cId="0" sldId="256"/>
            <ac:spMk id="68" creationId="{00000000-0000-0000-0000-000000000000}"/>
          </ac:spMkLst>
        </pc:spChg>
      </pc:sldChg>
      <pc:sldChg chg="addSp modSp">
        <pc:chgData name="Kaile Su" userId="S::k.su@griffith.edu.au::1636eb44-51af-46aa-b91c-16ad8b70fe25" providerId="AD" clId="Web-{DFA3A9DF-8132-C602-55A4-F053D00C6A40}" dt="2019-06-04T13:12:52.648" v="188" actId="20577"/>
        <pc:sldMkLst>
          <pc:docMk/>
          <pc:sldMk cId="2803561487" sldId="268"/>
        </pc:sldMkLst>
        <pc:spChg chg="mod">
          <ac:chgData name="Kaile Su" userId="S::k.su@griffith.edu.au::1636eb44-51af-46aa-b91c-16ad8b70fe25" providerId="AD" clId="Web-{DFA3A9DF-8132-C602-55A4-F053D00C6A40}" dt="2019-06-04T13:12:52.648" v="188" actId="20577"/>
          <ac:spMkLst>
            <pc:docMk/>
            <pc:sldMk cId="2803561487" sldId="268"/>
            <ac:spMk id="2" creationId="{EF6AB490-44A6-43EA-99F6-389927AEDB64}"/>
          </ac:spMkLst>
        </pc:spChg>
        <pc:spChg chg="mod">
          <ac:chgData name="Kaile Su" userId="S::k.su@griffith.edu.au::1636eb44-51af-46aa-b91c-16ad8b70fe25" providerId="AD" clId="Web-{DFA3A9DF-8132-C602-55A4-F053D00C6A40}" dt="2019-06-04T13:10:10.485" v="157" actId="20577"/>
          <ac:spMkLst>
            <pc:docMk/>
            <pc:sldMk cId="2803561487" sldId="268"/>
            <ac:spMk id="3" creationId="{13104025-BE42-4BFD-B569-2341F0F0F983}"/>
          </ac:spMkLst>
        </pc:spChg>
        <pc:picChg chg="add mod">
          <ac:chgData name="Kaile Su" userId="S::k.su@griffith.edu.au::1636eb44-51af-46aa-b91c-16ad8b70fe25" providerId="AD" clId="Web-{DFA3A9DF-8132-C602-55A4-F053D00C6A40}" dt="2019-06-04T13:10:44.939" v="163" actId="1076"/>
          <ac:picMkLst>
            <pc:docMk/>
            <pc:sldMk cId="2803561487" sldId="268"/>
            <ac:picMk id="4" creationId="{7F43BFD0-0B6E-482A-9814-CC2F8874470B}"/>
          </ac:picMkLst>
        </pc:picChg>
      </pc:sldChg>
      <pc:sldChg chg="del">
        <pc:chgData name="Kaile Su" userId="S::k.su@griffith.edu.au::1636eb44-51af-46aa-b91c-16ad8b70fe25" providerId="AD" clId="Web-{DFA3A9DF-8132-C602-55A4-F053D00C6A40}" dt="2019-06-04T12:32:31.387" v="18"/>
        <pc:sldMkLst>
          <pc:docMk/>
          <pc:sldMk cId="1246323676" sldId="270"/>
        </pc:sldMkLst>
      </pc:sldChg>
      <pc:sldChg chg="del">
        <pc:chgData name="Kaile Su" userId="S::k.su@griffith.edu.au::1636eb44-51af-46aa-b91c-16ad8b70fe25" providerId="AD" clId="Web-{DFA3A9DF-8132-C602-55A4-F053D00C6A40}" dt="2019-06-04T12:32:37.856" v="20"/>
        <pc:sldMkLst>
          <pc:docMk/>
          <pc:sldMk cId="1216732968" sldId="271"/>
        </pc:sldMkLst>
      </pc:sldChg>
      <pc:sldChg chg="del">
        <pc:chgData name="Kaile Su" userId="S::k.su@griffith.edu.au::1636eb44-51af-46aa-b91c-16ad8b70fe25" providerId="AD" clId="Web-{DFA3A9DF-8132-C602-55A4-F053D00C6A40}" dt="2019-06-04T12:32:34.356" v="19"/>
        <pc:sldMkLst>
          <pc:docMk/>
          <pc:sldMk cId="1511463359" sldId="272"/>
        </pc:sldMkLst>
      </pc:sldChg>
      <pc:sldChg chg="del">
        <pc:chgData name="Kaile Su" userId="S::k.su@griffith.edu.au::1636eb44-51af-46aa-b91c-16ad8b70fe25" providerId="AD" clId="Web-{DFA3A9DF-8132-C602-55A4-F053D00C6A40}" dt="2019-06-04T12:32:39.918" v="21"/>
        <pc:sldMkLst>
          <pc:docMk/>
          <pc:sldMk cId="572156565" sldId="273"/>
        </pc:sldMkLst>
      </pc:sldChg>
      <pc:sldChg chg="del">
        <pc:chgData name="Kaile Su" userId="S::k.su@griffith.edu.au::1636eb44-51af-46aa-b91c-16ad8b70fe25" providerId="AD" clId="Web-{DFA3A9DF-8132-C602-55A4-F053D00C6A40}" dt="2019-06-04T12:32:41.950" v="22"/>
        <pc:sldMkLst>
          <pc:docMk/>
          <pc:sldMk cId="342302902" sldId="274"/>
        </pc:sldMkLst>
      </pc:sldChg>
      <pc:sldChg chg="modSp">
        <pc:chgData name="Kaile Su" userId="S::k.su@griffith.edu.au::1636eb44-51af-46aa-b91c-16ad8b70fe25" providerId="AD" clId="Web-{DFA3A9DF-8132-C602-55A4-F053D00C6A40}" dt="2019-06-04T12:41:20.790" v="25" actId="20577"/>
        <pc:sldMkLst>
          <pc:docMk/>
          <pc:sldMk cId="3823350061" sldId="275"/>
        </pc:sldMkLst>
        <pc:spChg chg="mod">
          <ac:chgData name="Kaile Su" userId="S::k.su@griffith.edu.au::1636eb44-51af-46aa-b91c-16ad8b70fe25" providerId="AD" clId="Web-{DFA3A9DF-8132-C602-55A4-F053D00C6A40}" dt="2019-06-04T12:41:20.790" v="25" actId="20577"/>
          <ac:spMkLst>
            <pc:docMk/>
            <pc:sldMk cId="3823350061" sldId="275"/>
            <ac:spMk id="3" creationId="{1AE842E4-7553-4E85-803D-C5D3F799F65A}"/>
          </ac:spMkLst>
        </pc:spChg>
      </pc:sldChg>
      <pc:sldChg chg="del">
        <pc:chgData name="Kaile Su" userId="S::k.su@griffith.edu.au::1636eb44-51af-46aa-b91c-16ad8b70fe25" providerId="AD" clId="Web-{DFA3A9DF-8132-C602-55A4-F053D00C6A40}" dt="2019-06-04T12:35:49.873" v="23"/>
        <pc:sldMkLst>
          <pc:docMk/>
          <pc:sldMk cId="1575235080" sldId="278"/>
        </pc:sldMkLst>
      </pc:sldChg>
      <pc:sldChg chg="modSp">
        <pc:chgData name="Kaile Su" userId="S::k.su@griffith.edu.au::1636eb44-51af-46aa-b91c-16ad8b70fe25" providerId="AD" clId="Web-{DFA3A9DF-8132-C602-55A4-F053D00C6A40}" dt="2019-06-04T12:48:14.189" v="52" actId="20577"/>
        <pc:sldMkLst>
          <pc:docMk/>
          <pc:sldMk cId="3659611564" sldId="279"/>
        </pc:sldMkLst>
        <pc:spChg chg="mod">
          <ac:chgData name="Kaile Su" userId="S::k.su@griffith.edu.au::1636eb44-51af-46aa-b91c-16ad8b70fe25" providerId="AD" clId="Web-{DFA3A9DF-8132-C602-55A4-F053D00C6A40}" dt="2019-06-04T12:48:14.189" v="52" actId="20577"/>
          <ac:spMkLst>
            <pc:docMk/>
            <pc:sldMk cId="3659611564" sldId="279"/>
            <ac:spMk id="3" creationId="{AF18263E-AEC7-49B3-A4A9-96B2E8CD28FC}"/>
          </ac:spMkLst>
        </pc:spChg>
      </pc:sldChg>
      <pc:sldChg chg="modSp">
        <pc:chgData name="Kaile Su" userId="S::k.su@griffith.edu.au::1636eb44-51af-46aa-b91c-16ad8b70fe25" providerId="AD" clId="Web-{DFA3A9DF-8132-C602-55A4-F053D00C6A40}" dt="2019-06-04T12:59:06.229" v="103" actId="20577"/>
        <pc:sldMkLst>
          <pc:docMk/>
          <pc:sldMk cId="3626566947" sldId="280"/>
        </pc:sldMkLst>
        <pc:spChg chg="mod">
          <ac:chgData name="Kaile Su" userId="S::k.su@griffith.edu.au::1636eb44-51af-46aa-b91c-16ad8b70fe25" providerId="AD" clId="Web-{DFA3A9DF-8132-C602-55A4-F053D00C6A40}" dt="2019-06-04T12:59:06.229" v="103" actId="20577"/>
          <ac:spMkLst>
            <pc:docMk/>
            <pc:sldMk cId="3626566947" sldId="280"/>
            <ac:spMk id="2" creationId="{93F454FA-F8C3-4DAF-8BB3-6014CE980D6F}"/>
          </ac:spMkLst>
        </pc:spChg>
        <pc:spChg chg="mod">
          <ac:chgData name="Kaile Su" userId="S::k.su@griffith.edu.au::1636eb44-51af-46aa-b91c-16ad8b70fe25" providerId="AD" clId="Web-{DFA3A9DF-8132-C602-55A4-F053D00C6A40}" dt="2019-06-04T12:55:10.790" v="71" actId="14100"/>
          <ac:spMkLst>
            <pc:docMk/>
            <pc:sldMk cId="3626566947" sldId="280"/>
            <ac:spMk id="3" creationId="{1801C4A6-AEF3-4644-9208-3C5B4B311377}"/>
          </ac:spMkLst>
        </pc:spChg>
      </pc:sldChg>
      <pc:sldChg chg="addSp modSp add replId">
        <pc:chgData name="Kaile Su" userId="S::k.su@griffith.edu.au::1636eb44-51af-46aa-b91c-16ad8b70fe25" providerId="AD" clId="Web-{DFA3A9DF-8132-C602-55A4-F053D00C6A40}" dt="2019-06-04T12:45:17.079" v="39" actId="14100"/>
        <pc:sldMkLst>
          <pc:docMk/>
          <pc:sldMk cId="2600260909" sldId="282"/>
        </pc:sldMkLst>
        <pc:spChg chg="mod">
          <ac:chgData name="Kaile Su" userId="S::k.su@griffith.edu.au::1636eb44-51af-46aa-b91c-16ad8b70fe25" providerId="AD" clId="Web-{DFA3A9DF-8132-C602-55A4-F053D00C6A40}" dt="2019-06-04T12:44:44.547" v="35" actId="20577"/>
          <ac:spMkLst>
            <pc:docMk/>
            <pc:sldMk cId="2600260909" sldId="282"/>
            <ac:spMk id="3" creationId="{AFC53915-0BA0-4851-9082-6D605F85E913}"/>
          </ac:spMkLst>
        </pc:spChg>
        <pc:picChg chg="add mod">
          <ac:chgData name="Kaile Su" userId="S::k.su@griffith.edu.au::1636eb44-51af-46aa-b91c-16ad8b70fe25" providerId="AD" clId="Web-{DFA3A9DF-8132-C602-55A4-F053D00C6A40}" dt="2019-06-04T12:45:17.079" v="39" actId="14100"/>
          <ac:picMkLst>
            <pc:docMk/>
            <pc:sldMk cId="2600260909" sldId="282"/>
            <ac:picMk id="4" creationId="{93C659CB-55AE-4109-A485-C9165E07B9E8}"/>
          </ac:picMkLst>
        </pc:picChg>
      </pc:sldChg>
      <pc:sldChg chg="del">
        <pc:chgData name="Kaile Su" userId="S::k.su@griffith.edu.au::1636eb44-51af-46aa-b91c-16ad8b70fe25" providerId="AD" clId="Web-{DFA3A9DF-8132-C602-55A4-F053D00C6A40}" dt="2019-06-04T12:32:28.137" v="17"/>
        <pc:sldMkLst>
          <pc:docMk/>
          <pc:sldMk cId="2885539006" sldId="282"/>
        </pc:sldMkLst>
      </pc:sldChg>
      <pc:sldChg chg="add del replId">
        <pc:chgData name="Kaile Su" userId="S::k.su@griffith.edu.au::1636eb44-51af-46aa-b91c-16ad8b70fe25" providerId="AD" clId="Web-{DFA3A9DF-8132-C602-55A4-F053D00C6A40}" dt="2019-06-04T12:43:47.124" v="28"/>
        <pc:sldMkLst>
          <pc:docMk/>
          <pc:sldMk cId="3633157985" sldId="282"/>
        </pc:sldMkLst>
      </pc:sldChg>
      <pc:sldChg chg="addSp modSp add replId">
        <pc:chgData name="Kaile Su" userId="S::k.su@griffith.edu.au::1636eb44-51af-46aa-b91c-16ad8b70fe25" providerId="AD" clId="Web-{DFA3A9DF-8132-C602-55A4-F053D00C6A40}" dt="2019-06-04T12:46:44.439" v="49" actId="14100"/>
        <pc:sldMkLst>
          <pc:docMk/>
          <pc:sldMk cId="525356542" sldId="283"/>
        </pc:sldMkLst>
        <pc:spChg chg="mod">
          <ac:chgData name="Kaile Su" userId="S::k.su@griffith.edu.au::1636eb44-51af-46aa-b91c-16ad8b70fe25" providerId="AD" clId="Web-{DFA3A9DF-8132-C602-55A4-F053D00C6A40}" dt="2019-06-04T12:46:44.439" v="49" actId="14100"/>
          <ac:spMkLst>
            <pc:docMk/>
            <pc:sldMk cId="525356542" sldId="283"/>
            <ac:spMk id="3" creationId="{AFC53915-0BA0-4851-9082-6D605F85E913}"/>
          </ac:spMkLst>
        </pc:spChg>
        <pc:picChg chg="add mod">
          <ac:chgData name="Kaile Su" userId="S::k.su@griffith.edu.au::1636eb44-51af-46aa-b91c-16ad8b70fe25" providerId="AD" clId="Web-{DFA3A9DF-8132-C602-55A4-F053D00C6A40}" dt="2019-06-04T12:46:41.251" v="48" actId="1076"/>
          <ac:picMkLst>
            <pc:docMk/>
            <pc:sldMk cId="525356542" sldId="283"/>
            <ac:picMk id="4" creationId="{85B75214-46F8-4D7A-B4BD-C8DEE731A64C}"/>
          </ac:picMkLst>
        </pc:picChg>
      </pc:sldChg>
      <pc:sldChg chg="add del replId">
        <pc:chgData name="Kaile Su" userId="S::k.su@griffith.edu.au::1636eb44-51af-46aa-b91c-16ad8b70fe25" providerId="AD" clId="Web-{DFA3A9DF-8132-C602-55A4-F053D00C6A40}" dt="2019-06-04T12:43:50.358" v="29"/>
        <pc:sldMkLst>
          <pc:docMk/>
          <pc:sldMk cId="3406169615" sldId="283"/>
        </pc:sldMkLst>
      </pc:sldChg>
      <pc:sldChg chg="add replId">
        <pc:chgData name="Kaile Su" userId="S::k.su@griffith.edu.au::1636eb44-51af-46aa-b91c-16ad8b70fe25" providerId="AD" clId="Web-{DFA3A9DF-8132-C602-55A4-F053D00C6A40}" dt="2019-06-04T12:48:33.846" v="53"/>
        <pc:sldMkLst>
          <pc:docMk/>
          <pc:sldMk cId="3714798718" sldId="284"/>
        </pc:sldMkLst>
      </pc:sldChg>
      <pc:sldChg chg="addSp delSp modSp add replId">
        <pc:chgData name="Kaile Su" userId="S::k.su@griffith.edu.au::1636eb44-51af-46aa-b91c-16ad8b70fe25" providerId="AD" clId="Web-{DFA3A9DF-8132-C602-55A4-F053D00C6A40}" dt="2019-06-04T13:00:05.027" v="120" actId="20577"/>
        <pc:sldMkLst>
          <pc:docMk/>
          <pc:sldMk cId="2093748644" sldId="285"/>
        </pc:sldMkLst>
        <pc:spChg chg="mod">
          <ac:chgData name="Kaile Su" userId="S::k.su@griffith.edu.au::1636eb44-51af-46aa-b91c-16ad8b70fe25" providerId="AD" clId="Web-{DFA3A9DF-8132-C602-55A4-F053D00C6A40}" dt="2019-06-04T13:00:05.027" v="120" actId="20577"/>
          <ac:spMkLst>
            <pc:docMk/>
            <pc:sldMk cId="2093748644" sldId="285"/>
            <ac:spMk id="2" creationId="{93F454FA-F8C3-4DAF-8BB3-6014CE980D6F}"/>
          </ac:spMkLst>
        </pc:spChg>
        <pc:spChg chg="mod">
          <ac:chgData name="Kaile Su" userId="S::k.su@griffith.edu.au::1636eb44-51af-46aa-b91c-16ad8b70fe25" providerId="AD" clId="Web-{DFA3A9DF-8132-C602-55A4-F053D00C6A40}" dt="2019-06-04T12:56:17.650" v="77" actId="20577"/>
          <ac:spMkLst>
            <pc:docMk/>
            <pc:sldMk cId="2093748644" sldId="285"/>
            <ac:spMk id="3" creationId="{1801C4A6-AEF3-4644-9208-3C5B4B311377}"/>
          </ac:spMkLst>
        </pc:spChg>
        <pc:picChg chg="add mod">
          <ac:chgData name="Kaile Su" userId="S::k.su@griffith.edu.au::1636eb44-51af-46aa-b91c-16ad8b70fe25" providerId="AD" clId="Web-{DFA3A9DF-8132-C602-55A4-F053D00C6A40}" dt="2019-06-04T12:57:49.088" v="87" actId="14100"/>
          <ac:picMkLst>
            <pc:docMk/>
            <pc:sldMk cId="2093748644" sldId="285"/>
            <ac:picMk id="4" creationId="{4B9D8CF9-61C4-4DE5-B3AB-03936F4D190F}"/>
          </ac:picMkLst>
        </pc:picChg>
        <pc:picChg chg="add del mod">
          <ac:chgData name="Kaile Su" userId="S::k.su@griffith.edu.au::1636eb44-51af-46aa-b91c-16ad8b70fe25" providerId="AD" clId="Web-{DFA3A9DF-8132-C602-55A4-F053D00C6A40}" dt="2019-06-04T12:57:20.244" v="81"/>
          <ac:picMkLst>
            <pc:docMk/>
            <pc:sldMk cId="2093748644" sldId="285"/>
            <ac:picMk id="6" creationId="{8E1EB70A-99FA-43AD-96D9-9FE6153F715D}"/>
          </ac:picMkLst>
        </pc:picChg>
        <pc:picChg chg="add mod">
          <ac:chgData name="Kaile Su" userId="S::k.su@griffith.edu.au::1636eb44-51af-46aa-b91c-16ad8b70fe25" providerId="AD" clId="Web-{DFA3A9DF-8132-C602-55A4-F053D00C6A40}" dt="2019-06-04T12:58:00.447" v="91" actId="14100"/>
          <ac:picMkLst>
            <pc:docMk/>
            <pc:sldMk cId="2093748644" sldId="285"/>
            <ac:picMk id="8" creationId="{EBA797FF-78D0-42BD-9FA0-5C209CFBA3EA}"/>
          </ac:picMkLst>
        </pc:picChg>
      </pc:sldChg>
      <pc:sldChg chg="add del replId">
        <pc:chgData name="Kaile Su" userId="S::k.su@griffith.edu.au::1636eb44-51af-46aa-b91c-16ad8b70fe25" providerId="AD" clId="Web-{DFA3A9DF-8132-C602-55A4-F053D00C6A40}" dt="2019-06-04T12:55:56.165" v="75"/>
        <pc:sldMkLst>
          <pc:docMk/>
          <pc:sldMk cId="3779736908" sldId="285"/>
        </pc:sldMkLst>
      </pc:sldChg>
      <pc:sldChg chg="add del replId">
        <pc:chgData name="Kaile Su" userId="S::k.su@griffith.edu.au::1636eb44-51af-46aa-b91c-16ad8b70fe25" providerId="AD" clId="Web-{DFA3A9DF-8132-C602-55A4-F053D00C6A40}" dt="2019-06-04T12:55:56.165" v="74"/>
        <pc:sldMkLst>
          <pc:docMk/>
          <pc:sldMk cId="1499284528" sldId="286"/>
        </pc:sldMkLst>
      </pc:sldChg>
      <pc:sldChg chg="add replId">
        <pc:chgData name="Kaile Su" userId="S::k.su@griffith.edu.au::1636eb44-51af-46aa-b91c-16ad8b70fe25" providerId="AD" clId="Web-{DFA3A9DF-8132-C602-55A4-F053D00C6A40}" dt="2019-06-04T13:09:58.423" v="156"/>
        <pc:sldMkLst>
          <pc:docMk/>
          <pc:sldMk cId="3594301928" sldId="286"/>
        </pc:sldMkLst>
      </pc:sldChg>
    </pc:docChg>
  </pc:docChgLst>
  <pc:docChgLst>
    <pc:chgData name="Kaile Su" userId="S::k.su@griffith.edu.au::1636eb44-51af-46aa-b91c-16ad8b70fe25" providerId="AD" clId="Web-{EC078743-38F8-0522-18E0-2839B4FC8204}"/>
    <pc:docChg chg="addSld">
      <pc:chgData name="Kaile Su" userId="S::k.su@griffith.edu.au::1636eb44-51af-46aa-b91c-16ad8b70fe25" providerId="AD" clId="Web-{EC078743-38F8-0522-18E0-2839B4FC8204}" dt="2019-06-04T11:53:51.891" v="0"/>
      <pc:docMkLst>
        <pc:docMk/>
      </pc:docMkLst>
      <pc:sldChg chg="add">
        <pc:chgData name="Kaile Su" userId="S::k.su@griffith.edu.au::1636eb44-51af-46aa-b91c-16ad8b70fe25" providerId="AD" clId="Web-{EC078743-38F8-0522-18E0-2839B4FC8204}" dt="2019-06-04T11:53:51.891" v="0"/>
        <pc:sldMkLst>
          <pc:docMk/>
          <pc:sldMk cId="2885539006" sldId="282"/>
        </pc:sldMkLst>
      </pc:sldChg>
    </pc:docChg>
  </pc:docChgLst>
  <pc:docChgLst>
    <pc:chgData name="Kaile Su" userId="S::k.su@griffith.edu.au::1636eb44-51af-46aa-b91c-16ad8b70fe25" providerId="AD" clId="Web-{6A5A32D6-2BED-3221-945F-45D775E2D0B0}"/>
    <pc:docChg chg="modSld">
      <pc:chgData name="Kaile Su" userId="S::k.su@griffith.edu.au::1636eb44-51af-46aa-b91c-16ad8b70fe25" providerId="AD" clId="Web-{6A5A32D6-2BED-3221-945F-45D775E2D0B0}" dt="2019-06-05T10:50:27.669" v="13" actId="20577"/>
      <pc:docMkLst>
        <pc:docMk/>
      </pc:docMkLst>
      <pc:sldChg chg="modSp">
        <pc:chgData name="Kaile Su" userId="S::k.su@griffith.edu.au::1636eb44-51af-46aa-b91c-16ad8b70fe25" providerId="AD" clId="Web-{6A5A32D6-2BED-3221-945F-45D775E2D0B0}" dt="2019-06-05T10:50:27.669" v="13" actId="20577"/>
        <pc:sldMkLst>
          <pc:docMk/>
          <pc:sldMk cId="0" sldId="256"/>
        </pc:sldMkLst>
        <pc:spChg chg="mod">
          <ac:chgData name="Kaile Su" userId="S::k.su@griffith.edu.au::1636eb44-51af-46aa-b91c-16ad8b70fe25" providerId="AD" clId="Web-{6A5A32D6-2BED-3221-945F-45D775E2D0B0}" dt="2019-06-05T10:50:27.669" v="13" actId="20577"/>
          <ac:spMkLst>
            <pc:docMk/>
            <pc:sldMk cId="0" sldId="256"/>
            <ac:spMk id="68" creationId="{00000000-0000-0000-0000-000000000000}"/>
          </ac:spMkLst>
        </pc:spChg>
      </pc:sldChg>
    </pc:docChg>
  </pc:docChgLst>
  <pc:docChgLst>
    <pc:chgData name="Allan Browning" userId="S::a.browning@griffith.edu.au::361db90e-b631-48a3-b9ec-50a48aed1fdf" providerId="AD" clId="Web-{3333F850-B421-08E5-D2FF-FBDCA0D3B853}"/>
    <pc:docChg chg="modSld">
      <pc:chgData name="Allan Browning" userId="S::a.browning@griffith.edu.au::361db90e-b631-48a3-b9ec-50a48aed1fdf" providerId="AD" clId="Web-{3333F850-B421-08E5-D2FF-FBDCA0D3B853}" dt="2019-06-14T01:22:21.716" v="58" actId="20577"/>
      <pc:docMkLst>
        <pc:docMk/>
      </pc:docMkLst>
      <pc:sldChg chg="modSp">
        <pc:chgData name="Allan Browning" userId="S::a.browning@griffith.edu.au::361db90e-b631-48a3-b9ec-50a48aed1fdf" providerId="AD" clId="Web-{3333F850-B421-08E5-D2FF-FBDCA0D3B853}" dt="2019-06-14T01:08:47.039" v="22" actId="20577"/>
        <pc:sldMkLst>
          <pc:docMk/>
          <pc:sldMk cId="1162682433" sldId="276"/>
        </pc:sldMkLst>
        <pc:spChg chg="mod">
          <ac:chgData name="Allan Browning" userId="S::a.browning@griffith.edu.au::361db90e-b631-48a3-b9ec-50a48aed1fdf" providerId="AD" clId="Web-{3333F850-B421-08E5-D2FF-FBDCA0D3B853}" dt="2019-06-14T01:08:47.039" v="22" actId="20577"/>
          <ac:spMkLst>
            <pc:docMk/>
            <pc:sldMk cId="1162682433" sldId="276"/>
            <ac:spMk id="3" creationId="{1AE842E4-7553-4E85-803D-C5D3F799F65A}"/>
          </ac:spMkLst>
        </pc:spChg>
      </pc:sldChg>
      <pc:sldChg chg="modSp">
        <pc:chgData name="Allan Browning" userId="S::a.browning@griffith.edu.au::361db90e-b631-48a3-b9ec-50a48aed1fdf" providerId="AD" clId="Web-{3333F850-B421-08E5-D2FF-FBDCA0D3B853}" dt="2019-06-14T01:22:21.716" v="58" actId="20577"/>
        <pc:sldMkLst>
          <pc:docMk/>
          <pc:sldMk cId="3659611564" sldId="279"/>
        </pc:sldMkLst>
        <pc:spChg chg="mod">
          <ac:chgData name="Allan Browning" userId="S::a.browning@griffith.edu.au::361db90e-b631-48a3-b9ec-50a48aed1fdf" providerId="AD" clId="Web-{3333F850-B421-08E5-D2FF-FBDCA0D3B853}" dt="2019-06-14T01:22:21.716" v="58" actId="20577"/>
          <ac:spMkLst>
            <pc:docMk/>
            <pc:sldMk cId="3659611564" sldId="279"/>
            <ac:spMk id="3" creationId="{AF18263E-AEC7-49B3-A4A9-96B2E8CD28FC}"/>
          </ac:spMkLst>
        </pc:spChg>
      </pc:sldChg>
      <pc:sldChg chg="modSp">
        <pc:chgData name="Allan Browning" userId="S::a.browning@griffith.edu.au::361db90e-b631-48a3-b9ec-50a48aed1fdf" providerId="AD" clId="Web-{3333F850-B421-08E5-D2FF-FBDCA0D3B853}" dt="2019-06-14T01:11:36.837" v="41" actId="20577"/>
        <pc:sldMkLst>
          <pc:docMk/>
          <pc:sldMk cId="3626566947" sldId="280"/>
        </pc:sldMkLst>
        <pc:spChg chg="mod">
          <ac:chgData name="Allan Browning" userId="S::a.browning@griffith.edu.au::361db90e-b631-48a3-b9ec-50a48aed1fdf" providerId="AD" clId="Web-{3333F850-B421-08E5-D2FF-FBDCA0D3B853}" dt="2019-06-14T01:11:36.837" v="41" actId="20577"/>
          <ac:spMkLst>
            <pc:docMk/>
            <pc:sldMk cId="3626566947" sldId="280"/>
            <ac:spMk id="2" creationId="{93F454FA-F8C3-4DAF-8BB3-6014CE980D6F}"/>
          </ac:spMkLst>
        </pc:spChg>
        <pc:spChg chg="mod">
          <ac:chgData name="Allan Browning" userId="S::a.browning@griffith.edu.au::361db90e-b631-48a3-b9ec-50a48aed1fdf" providerId="AD" clId="Web-{3333F850-B421-08E5-D2FF-FBDCA0D3B853}" dt="2019-06-14T01:11:15.524" v="31" actId="20577"/>
          <ac:spMkLst>
            <pc:docMk/>
            <pc:sldMk cId="3626566947" sldId="280"/>
            <ac:spMk id="3" creationId="{1801C4A6-AEF3-4644-9208-3C5B4B311377}"/>
          </ac:spMkLst>
        </pc:spChg>
      </pc:sldChg>
      <pc:sldChg chg="modSp">
        <pc:chgData name="Allan Browning" userId="S::a.browning@griffith.edu.au::361db90e-b631-48a3-b9ec-50a48aed1fdf" providerId="AD" clId="Web-{3333F850-B421-08E5-D2FF-FBDCA0D3B853}" dt="2019-06-14T01:22:13.325" v="56" actId="20577"/>
        <pc:sldMkLst>
          <pc:docMk/>
          <pc:sldMk cId="598691869" sldId="281"/>
        </pc:sldMkLst>
        <pc:spChg chg="mod">
          <ac:chgData name="Allan Browning" userId="S::a.browning@griffith.edu.au::361db90e-b631-48a3-b9ec-50a48aed1fdf" providerId="AD" clId="Web-{3333F850-B421-08E5-D2FF-FBDCA0D3B853}" dt="2019-06-14T01:22:13.325" v="56" actId="20577"/>
          <ac:spMkLst>
            <pc:docMk/>
            <pc:sldMk cId="598691869" sldId="281"/>
            <ac:spMk id="3" creationId="{79275925-58C5-4C87-942A-BF45B1C539AB}"/>
          </ac:spMkLst>
        </pc:spChg>
      </pc:sldChg>
      <pc:sldChg chg="modSp">
        <pc:chgData name="Allan Browning" userId="S::a.browning@griffith.edu.au::361db90e-b631-48a3-b9ec-50a48aed1fdf" providerId="AD" clId="Web-{3333F850-B421-08E5-D2FF-FBDCA0D3B853}" dt="2019-06-14T01:11:02.415" v="30" actId="20577"/>
        <pc:sldMkLst>
          <pc:docMk/>
          <pc:sldMk cId="525356542" sldId="283"/>
        </pc:sldMkLst>
        <pc:spChg chg="mod">
          <ac:chgData name="Allan Browning" userId="S::a.browning@griffith.edu.au::361db90e-b631-48a3-b9ec-50a48aed1fdf" providerId="AD" clId="Web-{3333F850-B421-08E5-D2FF-FBDCA0D3B853}" dt="2019-06-14T01:11:02.415" v="30" actId="20577"/>
          <ac:spMkLst>
            <pc:docMk/>
            <pc:sldMk cId="525356542" sldId="283"/>
            <ac:spMk id="3" creationId="{AFC53915-0BA0-4851-9082-6D605F85E913}"/>
          </ac:spMkLst>
        </pc:spChg>
      </pc:sldChg>
      <pc:sldChg chg="modSp">
        <pc:chgData name="Allan Browning" userId="S::a.browning@griffith.edu.au::361db90e-b631-48a3-b9ec-50a48aed1fdf" providerId="AD" clId="Web-{3333F850-B421-08E5-D2FF-FBDCA0D3B853}" dt="2019-06-14T01:07:25.726" v="21" actId="20577"/>
        <pc:sldMkLst>
          <pc:docMk/>
          <pc:sldMk cId="3594301928" sldId="286"/>
        </pc:sldMkLst>
        <pc:spChg chg="mod">
          <ac:chgData name="Allan Browning" userId="S::a.browning@griffith.edu.au::361db90e-b631-48a3-b9ec-50a48aed1fdf" providerId="AD" clId="Web-{3333F850-B421-08E5-D2FF-FBDCA0D3B853}" dt="2019-06-14T01:07:25.726" v="21" actId="20577"/>
          <ac:spMkLst>
            <pc:docMk/>
            <pc:sldMk cId="3594301928" sldId="286"/>
            <ac:spMk id="3" creationId="{13104025-BE42-4BFD-B569-2341F0F0F9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atlassian.com/git/tutorials/setting-up-a-repository" TargetMode="External"/><Relationship Id="rId2" Type="http://schemas.openxmlformats.org/officeDocument/2006/relationships/hyperlink" Target="https://guides.github.com/activities/hello-world/" TargetMode="External"/><Relationship Id="rId1" Type="http://schemas.openxmlformats.org/officeDocument/2006/relationships/slideLayout" Target="../slideLayouts/slideLayout5.xml"/><Relationship Id="rId4" Type="http://schemas.openxmlformats.org/officeDocument/2006/relationships/hyperlink" Target="https://www.atlassian.com/git/tutorials/sync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r>
              <a:rPr lang="en-AU" dirty="0"/>
              <a:t>Practices for Remote </a:t>
            </a:r>
            <a:r>
              <a:rPr lang="en-AU" b="1" dirty="0"/>
              <a:t>Repositories</a:t>
            </a:r>
            <a:endParaRPr lang="en-AU" dirty="0" err="1"/>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54FA-F8C3-4DAF-8BB3-6014CE980D6F}"/>
              </a:ext>
            </a:extLst>
          </p:cNvPr>
          <p:cNvSpPr>
            <a:spLocks noGrp="1"/>
          </p:cNvSpPr>
          <p:nvPr>
            <p:ph type="title"/>
          </p:nvPr>
        </p:nvSpPr>
        <p:spPr/>
        <p:txBody>
          <a:bodyPr/>
          <a:lstStyle/>
          <a:p>
            <a:r>
              <a:rPr lang="en-AU" dirty="0"/>
              <a:t>Multi-user push back to origin: workflow commands </a:t>
            </a:r>
            <a:endParaRPr lang="en-US" dirty="0"/>
          </a:p>
        </p:txBody>
      </p:sp>
      <p:sp>
        <p:nvSpPr>
          <p:cNvPr id="3" name="Text Placeholder 2">
            <a:extLst>
              <a:ext uri="{FF2B5EF4-FFF2-40B4-BE49-F238E27FC236}">
                <a16:creationId xmlns:a16="http://schemas.microsoft.com/office/drawing/2014/main" id="{1801C4A6-AEF3-4644-9208-3C5B4B311377}"/>
              </a:ext>
            </a:extLst>
          </p:cNvPr>
          <p:cNvSpPr>
            <a:spLocks noGrp="1"/>
          </p:cNvSpPr>
          <p:nvPr>
            <p:ph type="body" idx="1"/>
          </p:nvPr>
        </p:nvSpPr>
        <p:spPr>
          <a:xfrm>
            <a:off x="96619" y="668575"/>
            <a:ext cx="8222100" cy="3769950"/>
          </a:xfrm>
        </p:spPr>
        <p:txBody>
          <a:bodyPr/>
          <a:lstStyle/>
          <a:p>
            <a:pPr marL="114300" indent="0">
              <a:lnSpc>
                <a:spcPct val="114999"/>
              </a:lnSpc>
              <a:buNone/>
            </a:pPr>
            <a:endParaRPr lang="en-US" dirty="0">
              <a:solidFill>
                <a:schemeClr val="bg2">
                  <a:lumMod val="75000"/>
                </a:schemeClr>
              </a:solidFill>
            </a:endParaRPr>
          </a:p>
          <a:p>
            <a:endParaRPr lang="en-AU" dirty="0"/>
          </a:p>
        </p:txBody>
      </p:sp>
      <p:pic>
        <p:nvPicPr>
          <p:cNvPr id="4" name="Picture 4">
            <a:extLst>
              <a:ext uri="{FF2B5EF4-FFF2-40B4-BE49-F238E27FC236}">
                <a16:creationId xmlns:a16="http://schemas.microsoft.com/office/drawing/2014/main" id="{4B9D8CF9-61C4-4DE5-B3AB-03936F4D190F}"/>
              </a:ext>
            </a:extLst>
          </p:cNvPr>
          <p:cNvPicPr>
            <a:picLocks noChangeAspect="1"/>
          </p:cNvPicPr>
          <p:nvPr/>
        </p:nvPicPr>
        <p:blipFill>
          <a:blip r:embed="rId2"/>
          <a:stretch>
            <a:fillRect/>
          </a:stretch>
        </p:blipFill>
        <p:spPr>
          <a:xfrm>
            <a:off x="728663" y="853524"/>
            <a:ext cx="3529012" cy="3150703"/>
          </a:xfrm>
          <a:prstGeom prst="rect">
            <a:avLst/>
          </a:prstGeom>
        </p:spPr>
      </p:pic>
      <p:pic>
        <p:nvPicPr>
          <p:cNvPr id="8" name="Picture 8">
            <a:extLst>
              <a:ext uri="{FF2B5EF4-FFF2-40B4-BE49-F238E27FC236}">
                <a16:creationId xmlns:a16="http://schemas.microsoft.com/office/drawing/2014/main" id="{EBA797FF-78D0-42BD-9FA0-5C209CFBA3EA}"/>
              </a:ext>
            </a:extLst>
          </p:cNvPr>
          <p:cNvPicPr>
            <a:picLocks noChangeAspect="1"/>
          </p:cNvPicPr>
          <p:nvPr/>
        </p:nvPicPr>
        <p:blipFill>
          <a:blip r:embed="rId3"/>
          <a:stretch>
            <a:fillRect/>
          </a:stretch>
        </p:blipFill>
        <p:spPr>
          <a:xfrm>
            <a:off x="4514851" y="850040"/>
            <a:ext cx="3571874" cy="3400557"/>
          </a:xfrm>
          <a:prstGeom prst="rect">
            <a:avLst/>
          </a:prstGeom>
        </p:spPr>
      </p:pic>
    </p:spTree>
    <p:extLst>
      <p:ext uri="{BB962C8B-B14F-4D97-AF65-F5344CB8AC3E}">
        <p14:creationId xmlns:p14="http://schemas.microsoft.com/office/powerpoint/2010/main" val="2093748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54FA-F8C3-4DAF-8BB3-6014CE980D6F}"/>
              </a:ext>
            </a:extLst>
          </p:cNvPr>
          <p:cNvSpPr>
            <a:spLocks noGrp="1"/>
          </p:cNvSpPr>
          <p:nvPr>
            <p:ph type="title"/>
          </p:nvPr>
        </p:nvSpPr>
        <p:spPr/>
        <p:txBody>
          <a:bodyPr/>
          <a:lstStyle/>
          <a:p>
            <a:r>
              <a:rPr lang="en-AU" dirty="0"/>
              <a:t>Forking</a:t>
            </a:r>
          </a:p>
        </p:txBody>
      </p:sp>
      <p:sp>
        <p:nvSpPr>
          <p:cNvPr id="3" name="Text Placeholder 2">
            <a:extLst>
              <a:ext uri="{FF2B5EF4-FFF2-40B4-BE49-F238E27FC236}">
                <a16:creationId xmlns:a16="http://schemas.microsoft.com/office/drawing/2014/main" id="{1801C4A6-AEF3-4644-9208-3C5B4B311377}"/>
              </a:ext>
            </a:extLst>
          </p:cNvPr>
          <p:cNvSpPr>
            <a:spLocks noGrp="1"/>
          </p:cNvSpPr>
          <p:nvPr>
            <p:ph type="body" idx="1"/>
          </p:nvPr>
        </p:nvSpPr>
        <p:spPr/>
        <p:txBody>
          <a:bodyPr/>
          <a:lstStyle/>
          <a:p>
            <a:pPr marL="114300" indent="0">
              <a:buNone/>
            </a:pPr>
            <a:r>
              <a:rPr lang="en-US" dirty="0">
                <a:solidFill>
                  <a:schemeClr val="bg2">
                    <a:lumMod val="75000"/>
                  </a:schemeClr>
                </a:solidFill>
              </a:rPr>
              <a:t>A fork is a copy of a repository. Forking a repository allows you to freely experiment with changes without affecting the original project.</a:t>
            </a:r>
          </a:p>
          <a:p>
            <a:endParaRPr lang="en-US" dirty="0">
              <a:solidFill>
                <a:schemeClr val="bg2">
                  <a:lumMod val="75000"/>
                </a:schemeClr>
              </a:solidFill>
            </a:endParaRPr>
          </a:p>
          <a:p>
            <a:pPr marL="114300" indent="0">
              <a:buNone/>
            </a:pPr>
            <a:r>
              <a:rPr lang="en-US" dirty="0">
                <a:solidFill>
                  <a:schemeClr val="bg2">
                    <a:lumMod val="75000"/>
                  </a:schemeClr>
                </a:solidFill>
              </a:rPr>
              <a:t>Most commonly, forks are used to either propose changes to someone else's project or to use someone else's project as a starting point for your own idea.</a:t>
            </a:r>
          </a:p>
          <a:p>
            <a:endParaRPr lang="en-US" dirty="0">
              <a:solidFill>
                <a:schemeClr val="bg2">
                  <a:lumMod val="75000"/>
                </a:schemeClr>
              </a:solidFill>
            </a:endParaRPr>
          </a:p>
          <a:p>
            <a:pPr marL="114300" indent="0" fontAlgn="base">
              <a:buNone/>
            </a:pPr>
            <a:r>
              <a:rPr lang="en-US" dirty="0">
                <a:solidFill>
                  <a:schemeClr val="bg2">
                    <a:lumMod val="75000"/>
                  </a:schemeClr>
                </a:solidFill>
              </a:rPr>
              <a:t>A great example of using forks to propose changes is for bug fixes. Rather than logging an issue for a bug you've found, you can:</a:t>
            </a:r>
          </a:p>
          <a:p>
            <a:pPr marL="742950" lvl="1" indent="-285750" fontAlgn="base">
              <a:spcBef>
                <a:spcPts val="600"/>
              </a:spcBef>
              <a:buFont typeface="Arial" charset="0"/>
              <a:buChar char="•"/>
            </a:pPr>
            <a:r>
              <a:rPr lang="en-US" dirty="0">
                <a:solidFill>
                  <a:schemeClr val="bg2">
                    <a:lumMod val="75000"/>
                  </a:schemeClr>
                </a:solidFill>
              </a:rPr>
              <a:t>Fork the repository.</a:t>
            </a:r>
          </a:p>
          <a:p>
            <a:pPr marL="742950" lvl="1" indent="-285750" fontAlgn="base">
              <a:spcBef>
                <a:spcPts val="600"/>
              </a:spcBef>
              <a:buFont typeface="Arial" charset="0"/>
              <a:buChar char="•"/>
            </a:pPr>
            <a:r>
              <a:rPr lang="en-US" dirty="0">
                <a:solidFill>
                  <a:schemeClr val="bg2">
                    <a:lumMod val="75000"/>
                  </a:schemeClr>
                </a:solidFill>
              </a:rPr>
              <a:t>Make the fix.</a:t>
            </a:r>
          </a:p>
          <a:p>
            <a:pPr marL="742950" lvl="1" indent="-285750" fontAlgn="base">
              <a:spcBef>
                <a:spcPts val="600"/>
              </a:spcBef>
              <a:buFont typeface="Arial" charset="0"/>
              <a:buChar char="•"/>
            </a:pPr>
            <a:r>
              <a:rPr lang="en-US" dirty="0">
                <a:solidFill>
                  <a:schemeClr val="bg2">
                    <a:lumMod val="75000"/>
                  </a:schemeClr>
                </a:solidFill>
              </a:rPr>
              <a:t>Submit a </a:t>
            </a:r>
            <a:r>
              <a:rPr lang="en-US" i="1" dirty="0">
                <a:solidFill>
                  <a:schemeClr val="bg2">
                    <a:lumMod val="75000"/>
                  </a:schemeClr>
                </a:solidFill>
              </a:rPr>
              <a:t>pull request</a:t>
            </a:r>
            <a:r>
              <a:rPr lang="en-US" dirty="0">
                <a:solidFill>
                  <a:schemeClr val="bg2">
                    <a:lumMod val="75000"/>
                  </a:schemeClr>
                </a:solidFill>
              </a:rPr>
              <a:t> to the project owner.</a:t>
            </a:r>
          </a:p>
          <a:p>
            <a:endParaRPr lang="en-AU" dirty="0"/>
          </a:p>
        </p:txBody>
      </p:sp>
    </p:spTree>
    <p:extLst>
      <p:ext uri="{BB962C8B-B14F-4D97-AF65-F5344CB8AC3E}">
        <p14:creationId xmlns:p14="http://schemas.microsoft.com/office/powerpoint/2010/main" val="371479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D1DB-DBFA-47C2-A69C-37FC702E81BE}"/>
              </a:ext>
            </a:extLst>
          </p:cNvPr>
          <p:cNvSpPr>
            <a:spLocks noGrp="1"/>
          </p:cNvSpPr>
          <p:nvPr>
            <p:ph type="title"/>
          </p:nvPr>
        </p:nvSpPr>
        <p:spPr/>
        <p:txBody>
          <a:bodyPr/>
          <a:lstStyle/>
          <a:p>
            <a:r>
              <a:rPr lang="en-AU" dirty="0"/>
              <a:t>Pull Requests</a:t>
            </a:r>
          </a:p>
        </p:txBody>
      </p:sp>
      <p:sp>
        <p:nvSpPr>
          <p:cNvPr id="3" name="Text Placeholder 2">
            <a:extLst>
              <a:ext uri="{FF2B5EF4-FFF2-40B4-BE49-F238E27FC236}">
                <a16:creationId xmlns:a16="http://schemas.microsoft.com/office/drawing/2014/main" id="{79275925-58C5-4C87-942A-BF45B1C539AB}"/>
              </a:ext>
            </a:extLst>
          </p:cNvPr>
          <p:cNvSpPr>
            <a:spLocks noGrp="1"/>
          </p:cNvSpPr>
          <p:nvPr>
            <p:ph type="body" idx="1"/>
          </p:nvPr>
        </p:nvSpPr>
        <p:spPr>
          <a:xfrm>
            <a:off x="460950" y="982900"/>
            <a:ext cx="8222100" cy="4144250"/>
          </a:xfrm>
        </p:spPr>
        <p:txBody>
          <a:bodyPr/>
          <a:lstStyle/>
          <a:p>
            <a:pPr marL="114300" indent="0">
              <a:buNone/>
            </a:pPr>
            <a:r>
              <a:rPr lang="en-AU" dirty="0">
                <a:solidFill>
                  <a:schemeClr val="bg2">
                    <a:lumMod val="75000"/>
                  </a:schemeClr>
                </a:solidFill>
              </a:rPr>
              <a:t>Create a pull request to propose and collaborate on changes to a repository. These changes are proposed in a </a:t>
            </a:r>
            <a:r>
              <a:rPr lang="en-AU" b="1" dirty="0">
                <a:solidFill>
                  <a:schemeClr val="bg2">
                    <a:lumMod val="75000"/>
                  </a:schemeClr>
                </a:solidFill>
              </a:rPr>
              <a:t>branch</a:t>
            </a:r>
            <a:r>
              <a:rPr lang="en-AU" dirty="0">
                <a:solidFill>
                  <a:schemeClr val="bg2">
                    <a:lumMod val="75000"/>
                  </a:schemeClr>
                </a:solidFill>
              </a:rPr>
              <a:t>, which ensures that the master branch only contains finished and approved work.</a:t>
            </a:r>
          </a:p>
          <a:p>
            <a:endParaRPr lang="en-AU" dirty="0">
              <a:solidFill>
                <a:schemeClr val="bg2">
                  <a:lumMod val="75000"/>
                </a:schemeClr>
              </a:solidFill>
            </a:endParaRPr>
          </a:p>
          <a:p>
            <a:pPr marL="114300" indent="0">
              <a:buNone/>
            </a:pPr>
            <a:r>
              <a:rPr lang="en-AU" dirty="0">
                <a:solidFill>
                  <a:schemeClr val="bg2">
                    <a:lumMod val="75000"/>
                  </a:schemeClr>
                </a:solidFill>
              </a:rPr>
              <a:t>Pull requests can only be opened if there are differences between your branch and the upstream branch. You can specify which branch you'd like to merge your changes into when you create your pull request.</a:t>
            </a:r>
          </a:p>
          <a:p>
            <a:endParaRPr lang="en-AU" dirty="0">
              <a:solidFill>
                <a:schemeClr val="bg2">
                  <a:lumMod val="75000"/>
                </a:schemeClr>
              </a:solidFill>
            </a:endParaRPr>
          </a:p>
          <a:p>
            <a:pPr marL="114300" indent="0">
              <a:buNone/>
            </a:pPr>
            <a:r>
              <a:rPr lang="en-AU" dirty="0">
                <a:solidFill>
                  <a:schemeClr val="bg2">
                    <a:lumMod val="75000"/>
                  </a:schemeClr>
                </a:solidFill>
              </a:rPr>
              <a:t>At GitHub </a:t>
            </a:r>
            <a:r>
              <a:rPr lang="en-AU" dirty="0" err="1">
                <a:solidFill>
                  <a:schemeClr val="bg2">
                    <a:lumMod val="75000"/>
                  </a:schemeClr>
                </a:solidFill>
              </a:rPr>
              <a:t>goto</a:t>
            </a:r>
            <a:r>
              <a:rPr lang="en-AU" dirty="0">
                <a:solidFill>
                  <a:schemeClr val="bg2">
                    <a:lumMod val="75000"/>
                  </a:schemeClr>
                </a:solidFill>
              </a:rPr>
              <a:t> the branch you would like the master branch to pull, and to the right of the menu press the </a:t>
            </a:r>
            <a:r>
              <a:rPr lang="en-AU" b="1" dirty="0">
                <a:solidFill>
                  <a:schemeClr val="bg2">
                    <a:lumMod val="75000"/>
                  </a:schemeClr>
                </a:solidFill>
              </a:rPr>
              <a:t>New pull request</a:t>
            </a:r>
            <a:r>
              <a:rPr lang="en-AU" dirty="0">
                <a:solidFill>
                  <a:schemeClr val="bg2">
                    <a:lumMod val="75000"/>
                  </a:schemeClr>
                </a:solidFill>
              </a:rPr>
              <a:t> button.</a:t>
            </a:r>
          </a:p>
          <a:p>
            <a:endParaRPr lang="en-AU" dirty="0">
              <a:solidFill>
                <a:schemeClr val="bg2">
                  <a:lumMod val="75000"/>
                </a:schemeClr>
              </a:solidFill>
            </a:endParaRPr>
          </a:p>
          <a:p>
            <a:pPr lvl="1">
              <a:spcBef>
                <a:spcPts val="0"/>
              </a:spcBef>
            </a:pPr>
            <a:r>
              <a:rPr lang="en-AU" dirty="0">
                <a:solidFill>
                  <a:schemeClr val="bg2">
                    <a:lumMod val="75000"/>
                  </a:schemeClr>
                </a:solidFill>
              </a:rPr>
              <a:t>Create a description for the pull request then</a:t>
            </a:r>
          </a:p>
          <a:p>
            <a:pPr lvl="1">
              <a:spcBef>
                <a:spcPts val="0"/>
              </a:spcBef>
            </a:pPr>
            <a:r>
              <a:rPr lang="en-AU" dirty="0">
                <a:solidFill>
                  <a:schemeClr val="bg2">
                    <a:lumMod val="75000"/>
                  </a:schemeClr>
                </a:solidFill>
              </a:rPr>
              <a:t>press the </a:t>
            </a:r>
            <a:r>
              <a:rPr lang="en-AU" b="1" dirty="0">
                <a:solidFill>
                  <a:schemeClr val="bg2">
                    <a:lumMod val="75000"/>
                  </a:schemeClr>
                </a:solidFill>
              </a:rPr>
              <a:t>Create pull request</a:t>
            </a:r>
            <a:r>
              <a:rPr lang="en-AU" dirty="0">
                <a:solidFill>
                  <a:schemeClr val="bg2">
                    <a:lumMod val="75000"/>
                  </a:schemeClr>
                </a:solidFill>
              </a:rPr>
              <a:t> button </a:t>
            </a:r>
            <a:endParaRPr lang="en-US" dirty="0">
              <a:solidFill>
                <a:schemeClr val="bg2">
                  <a:lumMod val="75000"/>
                </a:schemeClr>
              </a:solidFill>
            </a:endParaRPr>
          </a:p>
          <a:p>
            <a:endParaRPr lang="en-AU" dirty="0"/>
          </a:p>
        </p:txBody>
      </p:sp>
    </p:spTree>
    <p:extLst>
      <p:ext uri="{BB962C8B-B14F-4D97-AF65-F5344CB8AC3E}">
        <p14:creationId xmlns:p14="http://schemas.microsoft.com/office/powerpoint/2010/main" val="598691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B6B5-A9E2-48EF-A660-953565F6775B}"/>
              </a:ext>
            </a:extLst>
          </p:cNvPr>
          <p:cNvSpPr>
            <a:spLocks noGrp="1"/>
          </p:cNvSpPr>
          <p:nvPr>
            <p:ph type="title"/>
          </p:nvPr>
        </p:nvSpPr>
        <p:spPr/>
        <p:txBody>
          <a:bodyPr/>
          <a:lstStyle/>
          <a:p>
            <a:r>
              <a:rPr lang="en-AU" dirty="0"/>
              <a:t>Further information</a:t>
            </a:r>
          </a:p>
        </p:txBody>
      </p:sp>
      <p:sp>
        <p:nvSpPr>
          <p:cNvPr id="3" name="Text Placeholder 2">
            <a:extLst>
              <a:ext uri="{FF2B5EF4-FFF2-40B4-BE49-F238E27FC236}">
                <a16:creationId xmlns:a16="http://schemas.microsoft.com/office/drawing/2014/main" id="{AF18263E-AEC7-49B3-A4A9-96B2E8CD28FC}"/>
              </a:ext>
            </a:extLst>
          </p:cNvPr>
          <p:cNvSpPr>
            <a:spLocks noGrp="1"/>
          </p:cNvSpPr>
          <p:nvPr>
            <p:ph type="body" idx="1"/>
          </p:nvPr>
        </p:nvSpPr>
        <p:spPr/>
        <p:txBody>
          <a:bodyPr/>
          <a:lstStyle/>
          <a:p>
            <a:pPr>
              <a:lnSpc>
                <a:spcPct val="114999"/>
              </a:lnSpc>
              <a:buNone/>
            </a:pPr>
            <a:r>
              <a:rPr lang="en-AU" dirty="0">
                <a:solidFill>
                  <a:schemeClr val="bg2">
                    <a:lumMod val="75000"/>
                  </a:schemeClr>
                </a:solidFill>
              </a:rPr>
              <a:t>For more information about git and how to use it checkout</a:t>
            </a:r>
            <a:endParaRPr lang="en-US">
              <a:solidFill>
                <a:schemeClr val="bg2">
                  <a:lumMod val="75000"/>
                </a:schemeClr>
              </a:solidFill>
            </a:endParaRPr>
          </a:p>
          <a:p>
            <a:pPr>
              <a:lnSpc>
                <a:spcPct val="114999"/>
              </a:lnSpc>
              <a:buNone/>
            </a:pPr>
            <a:r>
              <a:rPr lang="en-AU" dirty="0"/>
              <a:t> </a:t>
            </a:r>
            <a:r>
              <a:rPr lang="en-AU" dirty="0">
                <a:hlinkClick r:id="rId2"/>
              </a:rPr>
              <a:t>https://guides.github.com/activities/hello-world/</a:t>
            </a:r>
            <a:r>
              <a:rPr lang="en-AU" dirty="0"/>
              <a:t> </a:t>
            </a:r>
          </a:p>
          <a:p>
            <a:pPr>
              <a:lnSpc>
                <a:spcPct val="114999"/>
              </a:lnSpc>
              <a:buNone/>
            </a:pPr>
            <a:r>
              <a:rPr lang="en-AU" dirty="0">
                <a:solidFill>
                  <a:schemeClr val="bg2">
                    <a:lumMod val="75000"/>
                  </a:schemeClr>
                </a:solidFill>
              </a:rPr>
              <a:t>for a short guide on using GIT with GitHub</a:t>
            </a:r>
          </a:p>
          <a:p>
            <a:pPr>
              <a:lnSpc>
                <a:spcPct val="114999"/>
              </a:lnSpc>
              <a:buNone/>
            </a:pPr>
            <a:r>
              <a:rPr lang="en-AU" dirty="0">
                <a:solidFill>
                  <a:schemeClr val="bg2">
                    <a:lumMod val="75000"/>
                  </a:schemeClr>
                </a:solidFill>
              </a:rPr>
              <a:t>Some other related Git information</a:t>
            </a:r>
          </a:p>
          <a:p>
            <a:pPr>
              <a:lnSpc>
                <a:spcPct val="114999"/>
              </a:lnSpc>
              <a:buNone/>
            </a:pPr>
            <a:r>
              <a:rPr lang="en-AU" dirty="0">
                <a:hlinkClick r:id="rId3"/>
              </a:rPr>
              <a:t>https://www.atlassian.com/git/tutorials/setting-up-a-repository</a:t>
            </a:r>
            <a:endParaRPr lang="en-AU"/>
          </a:p>
          <a:p>
            <a:pPr>
              <a:lnSpc>
                <a:spcPct val="114999"/>
              </a:lnSpc>
              <a:buNone/>
            </a:pPr>
            <a:r>
              <a:rPr lang="en-AU" dirty="0">
                <a:hlinkClick r:id="rId4"/>
              </a:rPr>
              <a:t>https://www.atlassian.com/git/tutorials/syncing</a:t>
            </a:r>
            <a:endParaRPr lang="en-AU"/>
          </a:p>
          <a:p>
            <a:pPr marL="114300" indent="0">
              <a:lnSpc>
                <a:spcPct val="114999"/>
              </a:lnSpc>
              <a:buNone/>
            </a:pPr>
            <a:endParaRPr lang="en-AU" dirty="0"/>
          </a:p>
        </p:txBody>
      </p:sp>
    </p:spTree>
    <p:extLst>
      <p:ext uri="{BB962C8B-B14F-4D97-AF65-F5344CB8AC3E}">
        <p14:creationId xmlns:p14="http://schemas.microsoft.com/office/powerpoint/2010/main" val="365961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B490-44A6-43EA-99F6-389927AEDB64}"/>
              </a:ext>
            </a:extLst>
          </p:cNvPr>
          <p:cNvSpPr>
            <a:spLocks noGrp="1"/>
          </p:cNvSpPr>
          <p:nvPr>
            <p:ph type="title"/>
          </p:nvPr>
        </p:nvSpPr>
        <p:spPr/>
        <p:txBody>
          <a:bodyPr/>
          <a:lstStyle/>
          <a:p>
            <a:r>
              <a:rPr lang="en-AU" dirty="0"/>
              <a:t>Local and Remote Repositories</a:t>
            </a:r>
          </a:p>
        </p:txBody>
      </p:sp>
      <p:sp>
        <p:nvSpPr>
          <p:cNvPr id="3" name="Text Placeholder 2">
            <a:extLst>
              <a:ext uri="{FF2B5EF4-FFF2-40B4-BE49-F238E27FC236}">
                <a16:creationId xmlns:a16="http://schemas.microsoft.com/office/drawing/2014/main" id="{13104025-BE42-4BFD-B569-2341F0F0F983}"/>
              </a:ext>
            </a:extLst>
          </p:cNvPr>
          <p:cNvSpPr>
            <a:spLocks noGrp="1"/>
          </p:cNvSpPr>
          <p:nvPr>
            <p:ph type="body" idx="1"/>
          </p:nvPr>
        </p:nvSpPr>
        <p:spPr/>
        <p:txBody>
          <a:bodyPr/>
          <a:lstStyle/>
          <a:p>
            <a:pPr marL="114300" indent="0">
              <a:buNone/>
            </a:pPr>
            <a:endParaRPr lang="en-AU" dirty="0">
              <a:solidFill>
                <a:schemeClr val="bg2">
                  <a:lumMod val="75000"/>
                </a:schemeClr>
              </a:solidFill>
            </a:endParaRPr>
          </a:p>
        </p:txBody>
      </p:sp>
      <p:pic>
        <p:nvPicPr>
          <p:cNvPr id="4" name="Picture 4" descr="A picture containing screenshot&#10;&#10;Description generated with very high confidence">
            <a:extLst>
              <a:ext uri="{FF2B5EF4-FFF2-40B4-BE49-F238E27FC236}">
                <a16:creationId xmlns:a16="http://schemas.microsoft.com/office/drawing/2014/main" id="{7F43BFD0-0B6E-482A-9814-CC2F8874470B}"/>
              </a:ext>
            </a:extLst>
          </p:cNvPr>
          <p:cNvPicPr>
            <a:picLocks noChangeAspect="1"/>
          </p:cNvPicPr>
          <p:nvPr/>
        </p:nvPicPr>
        <p:blipFill>
          <a:blip r:embed="rId2"/>
          <a:stretch>
            <a:fillRect/>
          </a:stretch>
        </p:blipFill>
        <p:spPr>
          <a:xfrm>
            <a:off x="371476" y="985288"/>
            <a:ext cx="7158037" cy="3658699"/>
          </a:xfrm>
          <a:prstGeom prst="rect">
            <a:avLst/>
          </a:prstGeom>
        </p:spPr>
      </p:pic>
    </p:spTree>
    <p:extLst>
      <p:ext uri="{BB962C8B-B14F-4D97-AF65-F5344CB8AC3E}">
        <p14:creationId xmlns:p14="http://schemas.microsoft.com/office/powerpoint/2010/main" val="280356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B490-44A6-43EA-99F6-389927AEDB64}"/>
              </a:ext>
            </a:extLst>
          </p:cNvPr>
          <p:cNvSpPr>
            <a:spLocks noGrp="1"/>
          </p:cNvSpPr>
          <p:nvPr>
            <p:ph type="title"/>
          </p:nvPr>
        </p:nvSpPr>
        <p:spPr/>
        <p:txBody>
          <a:bodyPr/>
          <a:lstStyle/>
          <a:p>
            <a:r>
              <a:rPr lang="en-AU" dirty="0"/>
              <a:t>Git Origin &amp; Remote Repositories</a:t>
            </a:r>
          </a:p>
        </p:txBody>
      </p:sp>
      <p:sp>
        <p:nvSpPr>
          <p:cNvPr id="3" name="Text Placeholder 2">
            <a:extLst>
              <a:ext uri="{FF2B5EF4-FFF2-40B4-BE49-F238E27FC236}">
                <a16:creationId xmlns:a16="http://schemas.microsoft.com/office/drawing/2014/main" id="{13104025-BE42-4BFD-B569-2341F0F0F983}"/>
              </a:ext>
            </a:extLst>
          </p:cNvPr>
          <p:cNvSpPr>
            <a:spLocks noGrp="1"/>
          </p:cNvSpPr>
          <p:nvPr>
            <p:ph type="body" idx="1"/>
          </p:nvPr>
        </p:nvSpPr>
        <p:spPr/>
        <p:txBody>
          <a:bodyPr/>
          <a:lstStyle/>
          <a:p>
            <a:pPr marL="114300" indent="0">
              <a:buNone/>
            </a:pPr>
            <a:r>
              <a:rPr lang="en-AU" dirty="0">
                <a:solidFill>
                  <a:schemeClr val="bg2">
                    <a:lumMod val="75000"/>
                  </a:schemeClr>
                </a:solidFill>
              </a:rPr>
              <a:t>For a cloned repository the </a:t>
            </a:r>
            <a:r>
              <a:rPr lang="en-AU" b="1" dirty="0">
                <a:solidFill>
                  <a:schemeClr val="bg2">
                    <a:lumMod val="75000"/>
                  </a:schemeClr>
                </a:solidFill>
              </a:rPr>
              <a:t>Origin</a:t>
            </a:r>
            <a:r>
              <a:rPr lang="en-AU" dirty="0">
                <a:solidFill>
                  <a:schemeClr val="bg2">
                    <a:lumMod val="75000"/>
                  </a:schemeClr>
                </a:solidFill>
              </a:rPr>
              <a:t> is the remote repository that the project was cloned from. This </a:t>
            </a:r>
            <a:r>
              <a:rPr lang="en-AU" dirty="0" err="1">
                <a:solidFill>
                  <a:schemeClr val="bg2">
                    <a:lumMod val="75000"/>
                  </a:schemeClr>
                </a:solidFill>
              </a:rPr>
              <a:t>Url</a:t>
            </a:r>
            <a:r>
              <a:rPr lang="en-AU" dirty="0">
                <a:solidFill>
                  <a:schemeClr val="bg2">
                    <a:lumMod val="75000"/>
                  </a:schemeClr>
                </a:solidFill>
              </a:rPr>
              <a:t> is then stored in the git config file and can then be referenced as “origin” for future commands.</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To see which remote server you have configured as the origin:</a:t>
            </a:r>
          </a:p>
          <a:p>
            <a:pPr marL="114300" indent="0">
              <a:buNone/>
            </a:pPr>
            <a:r>
              <a:rPr lang="en-AU" dirty="0">
                <a:solidFill>
                  <a:schemeClr val="bg2">
                    <a:lumMod val="75000"/>
                  </a:schemeClr>
                </a:solidFill>
              </a:rPr>
              <a:t>		</a:t>
            </a:r>
            <a:r>
              <a:rPr lang="en-AU" b="1" dirty="0">
                <a:solidFill>
                  <a:schemeClr val="bg2">
                    <a:lumMod val="75000"/>
                  </a:schemeClr>
                </a:solidFill>
              </a:rPr>
              <a:t>git remote –v</a:t>
            </a:r>
          </a:p>
          <a:p>
            <a:pPr marL="114300" indent="0">
              <a:lnSpc>
                <a:spcPct val="114999"/>
              </a:lnSpc>
              <a:buNone/>
            </a:pPr>
            <a:endParaRPr lang="en-AU" b="1" dirty="0">
              <a:solidFill>
                <a:schemeClr val="bg2">
                  <a:lumMod val="75000"/>
                </a:schemeClr>
              </a:solidFill>
            </a:endParaRPr>
          </a:p>
          <a:p>
            <a:pPr marL="114300" indent="0">
              <a:buNone/>
            </a:pPr>
            <a:r>
              <a:rPr lang="en-AU" dirty="0">
                <a:solidFill>
                  <a:schemeClr val="bg2">
                    <a:lumMod val="75000"/>
                  </a:schemeClr>
                </a:solidFill>
              </a:rPr>
              <a:t>To add a remote repository to an un-cloned repository.</a:t>
            </a:r>
          </a:p>
          <a:p>
            <a:pPr marL="114300" indent="0">
              <a:buNone/>
            </a:pPr>
            <a:r>
              <a:rPr lang="en-AU" b="1" dirty="0">
                <a:solidFill>
                  <a:schemeClr val="bg2">
                    <a:lumMod val="75000"/>
                  </a:schemeClr>
                </a:solidFill>
              </a:rPr>
              <a:t>		git remote add origin &lt;remote </a:t>
            </a:r>
            <a:r>
              <a:rPr lang="en-AU" b="1" dirty="0" err="1">
                <a:solidFill>
                  <a:schemeClr val="bg2">
                    <a:lumMod val="75000"/>
                  </a:schemeClr>
                </a:solidFill>
              </a:rPr>
              <a:t>url</a:t>
            </a:r>
            <a:r>
              <a:rPr lang="en-AU" b="1" dirty="0">
                <a:solidFill>
                  <a:schemeClr val="bg2">
                    <a:lumMod val="75000"/>
                  </a:schemeClr>
                </a:solidFill>
              </a:rPr>
              <a:t>&gt;</a:t>
            </a:r>
          </a:p>
          <a:p>
            <a:pPr marL="114300" indent="0">
              <a:buNone/>
            </a:pPr>
            <a:endParaRPr lang="en-AU" dirty="0">
              <a:solidFill>
                <a:schemeClr val="bg2">
                  <a:lumMod val="75000"/>
                </a:schemeClr>
              </a:solidFill>
            </a:endParaRPr>
          </a:p>
        </p:txBody>
      </p:sp>
    </p:spTree>
    <p:extLst>
      <p:ext uri="{BB962C8B-B14F-4D97-AF65-F5344CB8AC3E}">
        <p14:creationId xmlns:p14="http://schemas.microsoft.com/office/powerpoint/2010/main" val="359430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EB5A-749A-4046-91E1-B3ADB27543B8}"/>
              </a:ext>
            </a:extLst>
          </p:cNvPr>
          <p:cNvSpPr>
            <a:spLocks noGrp="1"/>
          </p:cNvSpPr>
          <p:nvPr>
            <p:ph type="title"/>
          </p:nvPr>
        </p:nvSpPr>
        <p:spPr/>
        <p:txBody>
          <a:bodyPr/>
          <a:lstStyle/>
          <a:p>
            <a:r>
              <a:rPr lang="en-AU" dirty="0"/>
              <a:t>Updating your Git repository - Push</a:t>
            </a:r>
          </a:p>
        </p:txBody>
      </p:sp>
      <p:sp>
        <p:nvSpPr>
          <p:cNvPr id="3" name="Text Placeholder 2">
            <a:extLst>
              <a:ext uri="{FF2B5EF4-FFF2-40B4-BE49-F238E27FC236}">
                <a16:creationId xmlns:a16="http://schemas.microsoft.com/office/drawing/2014/main" id="{1AE842E4-7553-4E85-803D-C5D3F799F65A}"/>
              </a:ext>
            </a:extLst>
          </p:cNvPr>
          <p:cNvSpPr>
            <a:spLocks noGrp="1"/>
          </p:cNvSpPr>
          <p:nvPr>
            <p:ph type="body" idx="1"/>
          </p:nvPr>
        </p:nvSpPr>
        <p:spPr/>
        <p:txBody>
          <a:bodyPr/>
          <a:lstStyle/>
          <a:p>
            <a:pPr marL="114300" indent="0">
              <a:buNone/>
            </a:pPr>
            <a:r>
              <a:rPr lang="en-AU" dirty="0">
                <a:solidFill>
                  <a:schemeClr val="bg2">
                    <a:lumMod val="75000"/>
                  </a:schemeClr>
                </a:solidFill>
              </a:rPr>
              <a:t>The default branch name on a local and remote repository is called </a:t>
            </a:r>
            <a:r>
              <a:rPr lang="en-AU" b="1" dirty="0">
                <a:solidFill>
                  <a:schemeClr val="bg2">
                    <a:lumMod val="75000"/>
                  </a:schemeClr>
                </a:solidFill>
              </a:rPr>
              <a:t>Master</a:t>
            </a:r>
            <a:r>
              <a:rPr lang="en-AU" dirty="0">
                <a:solidFill>
                  <a:schemeClr val="bg2">
                    <a:lumMod val="75000"/>
                  </a:schemeClr>
                </a:solidFill>
              </a:rPr>
              <a:t>. </a:t>
            </a:r>
          </a:p>
          <a:p>
            <a:pPr marL="114300" indent="0">
              <a:buNone/>
            </a:pPr>
            <a:endParaRPr lang="en-US" dirty="0">
              <a:solidFill>
                <a:schemeClr val="bg2">
                  <a:lumMod val="75000"/>
                </a:schemeClr>
              </a:solidFill>
            </a:endParaRPr>
          </a:p>
          <a:p>
            <a:pPr marL="114300" indent="0">
              <a:buNone/>
            </a:pPr>
            <a:r>
              <a:rPr lang="en-US" dirty="0">
                <a:solidFill>
                  <a:schemeClr val="bg2">
                    <a:lumMod val="75000"/>
                  </a:schemeClr>
                </a:solidFill>
              </a:rPr>
              <a:t>After staging your files and then committing them to the branch of the repository that you are working on you might then want to update the remote repository that the project was cloned from. The push command will send changes from the current HEAD location to a remote repository.</a:t>
            </a:r>
          </a:p>
          <a:p>
            <a:endParaRPr lang="en-US" dirty="0">
              <a:solidFill>
                <a:schemeClr val="bg2">
                  <a:lumMod val="75000"/>
                </a:schemeClr>
              </a:solidFill>
            </a:endParaRPr>
          </a:p>
          <a:p>
            <a:pPr marL="114300" indent="0">
              <a:buNone/>
            </a:pPr>
            <a:r>
              <a:rPr lang="en-US" dirty="0">
                <a:solidFill>
                  <a:schemeClr val="bg2">
                    <a:lumMod val="75000"/>
                  </a:schemeClr>
                </a:solidFill>
              </a:rPr>
              <a:t>		</a:t>
            </a:r>
            <a:r>
              <a:rPr lang="en-US" b="1" dirty="0">
                <a:solidFill>
                  <a:schemeClr val="bg2">
                    <a:lumMod val="75000"/>
                  </a:schemeClr>
                </a:solidFill>
              </a:rPr>
              <a:t>git push origin master</a:t>
            </a:r>
          </a:p>
          <a:p>
            <a:pPr marL="114300" indent="0">
              <a:buNone/>
            </a:pPr>
            <a:endParaRPr lang="en-US" b="1" dirty="0">
              <a:solidFill>
                <a:schemeClr val="bg2">
                  <a:lumMod val="75000"/>
                </a:schemeClr>
              </a:solidFill>
            </a:endParaRPr>
          </a:p>
          <a:p>
            <a:pPr marL="114300" indent="0">
              <a:buNone/>
            </a:pPr>
            <a:r>
              <a:rPr lang="en-US" dirty="0">
                <a:solidFill>
                  <a:schemeClr val="bg2">
                    <a:lumMod val="75000"/>
                  </a:schemeClr>
                </a:solidFill>
              </a:rPr>
              <a:t>This will push the files to the master branch of your repository on the cloud. You could target any branch in the remote repository not just the master branch</a:t>
            </a:r>
            <a:endParaRPr lang="en-US" b="1" dirty="0">
              <a:solidFill>
                <a:schemeClr val="bg2">
                  <a:lumMod val="75000"/>
                </a:schemeClr>
              </a:solidFill>
            </a:endParaRPr>
          </a:p>
          <a:p>
            <a:endParaRPr lang="en-AU" dirty="0"/>
          </a:p>
        </p:txBody>
      </p:sp>
    </p:spTree>
    <p:extLst>
      <p:ext uri="{BB962C8B-B14F-4D97-AF65-F5344CB8AC3E}">
        <p14:creationId xmlns:p14="http://schemas.microsoft.com/office/powerpoint/2010/main" val="382335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EB5A-749A-4046-91E1-B3ADB27543B8}"/>
              </a:ext>
            </a:extLst>
          </p:cNvPr>
          <p:cNvSpPr>
            <a:spLocks noGrp="1"/>
          </p:cNvSpPr>
          <p:nvPr>
            <p:ph type="title"/>
          </p:nvPr>
        </p:nvSpPr>
        <p:spPr/>
        <p:txBody>
          <a:bodyPr/>
          <a:lstStyle/>
          <a:p>
            <a:r>
              <a:rPr lang="en-AU" dirty="0"/>
              <a:t>Git Pull</a:t>
            </a:r>
          </a:p>
        </p:txBody>
      </p:sp>
      <p:sp>
        <p:nvSpPr>
          <p:cNvPr id="3" name="Text Placeholder 2">
            <a:extLst>
              <a:ext uri="{FF2B5EF4-FFF2-40B4-BE49-F238E27FC236}">
                <a16:creationId xmlns:a16="http://schemas.microsoft.com/office/drawing/2014/main" id="{1AE842E4-7553-4E85-803D-C5D3F799F65A}"/>
              </a:ext>
            </a:extLst>
          </p:cNvPr>
          <p:cNvSpPr>
            <a:spLocks noGrp="1"/>
          </p:cNvSpPr>
          <p:nvPr>
            <p:ph type="body" idx="1"/>
          </p:nvPr>
        </p:nvSpPr>
        <p:spPr/>
        <p:txBody>
          <a:bodyPr/>
          <a:lstStyle/>
          <a:p>
            <a:pPr marL="114300" indent="0">
              <a:buNone/>
            </a:pPr>
            <a:r>
              <a:rPr lang="en-US" dirty="0">
                <a:solidFill>
                  <a:schemeClr val="bg2">
                    <a:lumMod val="75000"/>
                  </a:schemeClr>
                </a:solidFill>
              </a:rPr>
              <a:t>Someone in your team has updated their code and now you want to try it out!</a:t>
            </a:r>
          </a:p>
          <a:p>
            <a:endParaRPr lang="en-US" dirty="0">
              <a:solidFill>
                <a:schemeClr val="bg2">
                  <a:lumMod val="75000"/>
                </a:schemeClr>
              </a:solidFill>
            </a:endParaRPr>
          </a:p>
          <a:p>
            <a:pPr marL="114300" indent="0">
              <a:buNone/>
            </a:pPr>
            <a:r>
              <a:rPr lang="en-US" dirty="0">
                <a:solidFill>
                  <a:schemeClr val="bg2">
                    <a:lumMod val="75000"/>
                  </a:schemeClr>
                </a:solidFill>
              </a:rPr>
              <a:t>The git pull command changes only files/code/lines that have been changed. It is very efficient at finding the difference and only updating the difference to decrease the amount of data being sent.</a:t>
            </a:r>
          </a:p>
          <a:p>
            <a:pPr marL="114300" indent="0">
              <a:buNone/>
            </a:pPr>
            <a:endParaRPr lang="en-US" dirty="0">
              <a:solidFill>
                <a:schemeClr val="bg2">
                  <a:lumMod val="75000"/>
                </a:schemeClr>
              </a:solidFill>
            </a:endParaRPr>
          </a:p>
          <a:p>
            <a:pPr marL="114300" indent="0">
              <a:buNone/>
            </a:pPr>
            <a:r>
              <a:rPr lang="en-US" b="1" dirty="0">
                <a:solidFill>
                  <a:schemeClr val="bg2">
                    <a:lumMod val="75000"/>
                  </a:schemeClr>
                </a:solidFill>
              </a:rPr>
              <a:t>	git pull –all</a:t>
            </a:r>
          </a:p>
          <a:p>
            <a:pPr marL="114300" indent="0">
              <a:buNone/>
            </a:pPr>
            <a:endParaRPr lang="en-US" b="1" dirty="0">
              <a:solidFill>
                <a:schemeClr val="bg2">
                  <a:lumMod val="75000"/>
                </a:schemeClr>
              </a:solidFill>
            </a:endParaRPr>
          </a:p>
          <a:p>
            <a:pPr marL="114300" indent="0">
              <a:buNone/>
            </a:pPr>
            <a:r>
              <a:rPr lang="en-US" dirty="0">
                <a:solidFill>
                  <a:schemeClr val="bg2">
                    <a:lumMod val="75000"/>
                  </a:schemeClr>
                </a:solidFill>
              </a:rPr>
              <a:t>Git pull, will try to fetch and merge remote changes.</a:t>
            </a:r>
          </a:p>
          <a:p>
            <a:pPr marL="114300" indent="0">
              <a:lnSpc>
                <a:spcPct val="114999"/>
              </a:lnSpc>
              <a:buNone/>
            </a:pPr>
            <a:endParaRPr lang="en-US" dirty="0">
              <a:solidFill>
                <a:schemeClr val="bg2">
                  <a:lumMod val="75000"/>
                </a:schemeClr>
              </a:solidFill>
            </a:endParaRPr>
          </a:p>
          <a:p>
            <a:pPr marL="114300" indent="0">
              <a:buNone/>
            </a:pPr>
            <a:r>
              <a:rPr lang="en-US" dirty="0">
                <a:solidFill>
                  <a:schemeClr val="bg2">
                    <a:lumMod val="75000"/>
                  </a:schemeClr>
                </a:solidFill>
              </a:rPr>
              <a:t>To merge from another branch into your active branch you need to use:</a:t>
            </a:r>
          </a:p>
          <a:p>
            <a:pPr marL="114300" indent="0">
              <a:buNone/>
            </a:pPr>
            <a:r>
              <a:rPr lang="en-US" dirty="0">
                <a:solidFill>
                  <a:schemeClr val="bg2">
                    <a:lumMod val="75000"/>
                  </a:schemeClr>
                </a:solidFill>
              </a:rPr>
              <a:t>	 </a:t>
            </a:r>
            <a:r>
              <a:rPr lang="en-US" b="1" dirty="0">
                <a:solidFill>
                  <a:schemeClr val="bg2">
                    <a:lumMod val="75000"/>
                  </a:schemeClr>
                </a:solidFill>
              </a:rPr>
              <a:t>git merge &lt;branch&gt;</a:t>
            </a:r>
          </a:p>
          <a:p>
            <a:pPr marL="114300" indent="0">
              <a:buNone/>
            </a:pPr>
            <a:endParaRPr lang="en-US" b="1" dirty="0">
              <a:solidFill>
                <a:schemeClr val="bg2">
                  <a:lumMod val="75000"/>
                </a:schemeClr>
              </a:solidFill>
            </a:endParaRPr>
          </a:p>
          <a:p>
            <a:endParaRPr lang="en-AU" dirty="0"/>
          </a:p>
        </p:txBody>
      </p:sp>
    </p:spTree>
    <p:extLst>
      <p:ext uri="{BB962C8B-B14F-4D97-AF65-F5344CB8AC3E}">
        <p14:creationId xmlns:p14="http://schemas.microsoft.com/office/powerpoint/2010/main" val="116268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E0D7-CC9A-4189-9E73-9D2CBE80290F}"/>
              </a:ext>
            </a:extLst>
          </p:cNvPr>
          <p:cNvSpPr>
            <a:spLocks noGrp="1"/>
          </p:cNvSpPr>
          <p:nvPr>
            <p:ph type="title"/>
          </p:nvPr>
        </p:nvSpPr>
        <p:spPr/>
        <p:txBody>
          <a:bodyPr/>
          <a:lstStyle/>
          <a:p>
            <a:r>
              <a:rPr lang="en-AU" dirty="0"/>
              <a:t>Git Merging</a:t>
            </a:r>
          </a:p>
        </p:txBody>
      </p:sp>
      <p:sp>
        <p:nvSpPr>
          <p:cNvPr id="3" name="Text Placeholder 2">
            <a:extLst>
              <a:ext uri="{FF2B5EF4-FFF2-40B4-BE49-F238E27FC236}">
                <a16:creationId xmlns:a16="http://schemas.microsoft.com/office/drawing/2014/main" id="{AFC53915-0BA0-4851-9082-6D605F85E913}"/>
              </a:ext>
            </a:extLst>
          </p:cNvPr>
          <p:cNvSpPr>
            <a:spLocks noGrp="1"/>
          </p:cNvSpPr>
          <p:nvPr>
            <p:ph type="body" idx="1"/>
          </p:nvPr>
        </p:nvSpPr>
        <p:spPr/>
        <p:txBody>
          <a:bodyPr/>
          <a:lstStyle/>
          <a:p>
            <a:pPr marL="114300" indent="0">
              <a:buNone/>
            </a:pPr>
            <a:r>
              <a:rPr lang="en-AU" dirty="0">
                <a:solidFill>
                  <a:schemeClr val="bg2">
                    <a:lumMod val="75000"/>
                  </a:schemeClr>
                </a:solidFill>
              </a:rPr>
              <a:t>Merging allows us to bring two branches back to a common source.</a:t>
            </a:r>
          </a:p>
          <a:p>
            <a:pPr marL="114300" indent="0">
              <a:buNone/>
            </a:pPr>
            <a:r>
              <a:rPr lang="en-AU" dirty="0">
                <a:solidFill>
                  <a:schemeClr val="bg2">
                    <a:lumMod val="75000"/>
                  </a:schemeClr>
                </a:solidFill>
              </a:rPr>
              <a:t>When merging, git will try to auto-merge any changes.</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This is not always possible as the same parts of file may have been edited in each branch and this will result in conflicts.</a:t>
            </a:r>
          </a:p>
          <a:p>
            <a:pPr marL="114300" indent="0">
              <a:buNone/>
            </a:pPr>
            <a:endParaRPr lang="en-AU" dirty="0">
              <a:solidFill>
                <a:schemeClr val="bg2">
                  <a:lumMod val="75000"/>
                </a:schemeClr>
              </a:solidFill>
            </a:endParaRPr>
          </a:p>
          <a:p>
            <a:pPr marL="114300" indent="0">
              <a:buNone/>
            </a:pPr>
            <a:r>
              <a:rPr lang="en-AU" dirty="0">
                <a:solidFill>
                  <a:schemeClr val="bg2">
                    <a:lumMod val="75000"/>
                  </a:schemeClr>
                </a:solidFill>
              </a:rPr>
              <a:t>You then have to merge those conflicts manually</a:t>
            </a:r>
          </a:p>
          <a:p>
            <a:pPr marL="114300" indent="0">
              <a:buNone/>
            </a:pPr>
            <a:endParaRPr lang="en-AU" dirty="0">
              <a:solidFill>
                <a:schemeClr val="bg2">
                  <a:lumMod val="75000"/>
                </a:schemeClr>
              </a:solidFill>
            </a:endParaRPr>
          </a:p>
          <a:p>
            <a:pPr marL="114300" indent="0">
              <a:buNone/>
            </a:pPr>
            <a:r>
              <a:rPr lang="en-AU" b="1" dirty="0">
                <a:solidFill>
                  <a:schemeClr val="bg2">
                    <a:lumMod val="75000"/>
                  </a:schemeClr>
                </a:solidFill>
              </a:rPr>
              <a:t>git status </a:t>
            </a:r>
            <a:r>
              <a:rPr lang="en-AU" dirty="0">
                <a:solidFill>
                  <a:schemeClr val="bg2">
                    <a:lumMod val="75000"/>
                  </a:schemeClr>
                </a:solidFill>
              </a:rPr>
              <a:t>will let you see which files have been unmerged at any point after a merge conflict.</a:t>
            </a:r>
          </a:p>
        </p:txBody>
      </p:sp>
    </p:spTree>
    <p:extLst>
      <p:ext uri="{BB962C8B-B14F-4D97-AF65-F5344CB8AC3E}">
        <p14:creationId xmlns:p14="http://schemas.microsoft.com/office/powerpoint/2010/main" val="366051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E0D7-CC9A-4189-9E73-9D2CBE80290F}"/>
              </a:ext>
            </a:extLst>
          </p:cNvPr>
          <p:cNvSpPr>
            <a:spLocks noGrp="1"/>
          </p:cNvSpPr>
          <p:nvPr>
            <p:ph type="title"/>
          </p:nvPr>
        </p:nvSpPr>
        <p:spPr/>
        <p:txBody>
          <a:bodyPr/>
          <a:lstStyle/>
          <a:p>
            <a:r>
              <a:rPr lang="en-AU" dirty="0"/>
              <a:t>Git Merging</a:t>
            </a:r>
          </a:p>
        </p:txBody>
      </p:sp>
      <p:sp>
        <p:nvSpPr>
          <p:cNvPr id="3" name="Text Placeholder 2">
            <a:extLst>
              <a:ext uri="{FF2B5EF4-FFF2-40B4-BE49-F238E27FC236}">
                <a16:creationId xmlns:a16="http://schemas.microsoft.com/office/drawing/2014/main" id="{AFC53915-0BA0-4851-9082-6D605F85E913}"/>
              </a:ext>
            </a:extLst>
          </p:cNvPr>
          <p:cNvSpPr>
            <a:spLocks noGrp="1"/>
          </p:cNvSpPr>
          <p:nvPr>
            <p:ph type="body" idx="1"/>
          </p:nvPr>
        </p:nvSpPr>
        <p:spPr/>
        <p:txBody>
          <a:bodyPr/>
          <a:lstStyle/>
          <a:p>
            <a:pPr>
              <a:lnSpc>
                <a:spcPct val="114999"/>
              </a:lnSpc>
              <a:buNone/>
            </a:pPr>
            <a:r>
              <a:rPr lang="en-AU" dirty="0">
                <a:solidFill>
                  <a:schemeClr val="bg2"/>
                </a:solidFill>
              </a:rPr>
              <a:t>In git there can be coding conflicts called Merge Conflicts.</a:t>
            </a:r>
            <a:endParaRPr lang="en-US">
              <a:solidFill>
                <a:schemeClr val="bg2"/>
              </a:solidFill>
            </a:endParaRPr>
          </a:p>
          <a:p>
            <a:pPr>
              <a:lnSpc>
                <a:spcPct val="114999"/>
              </a:lnSpc>
              <a:buNone/>
            </a:pPr>
            <a:r>
              <a:rPr lang="en-AU" dirty="0">
                <a:solidFill>
                  <a:schemeClr val="bg2"/>
                </a:solidFill>
              </a:rPr>
              <a:t>These occur when another person in your team has pushed code on the same file you have edited.</a:t>
            </a:r>
          </a:p>
          <a:p>
            <a:pPr>
              <a:lnSpc>
                <a:spcPct val="114999"/>
              </a:lnSpc>
              <a:buNone/>
            </a:pPr>
            <a:r>
              <a:rPr lang="en-AU" dirty="0">
                <a:solidFill>
                  <a:schemeClr val="bg2"/>
                </a:solidFill>
              </a:rPr>
              <a:t>When this happens you will not be able to commit and push your code until you solve the merge conflict.</a:t>
            </a:r>
          </a:p>
          <a:p>
            <a:pPr>
              <a:lnSpc>
                <a:spcPct val="114999"/>
              </a:lnSpc>
              <a:buNone/>
            </a:pPr>
            <a:r>
              <a:rPr lang="en-AU" dirty="0">
                <a:solidFill>
                  <a:schemeClr val="bg2"/>
                </a:solidFill>
              </a:rPr>
              <a:t>If there is a merge conflict your code should look like this in your editor:</a:t>
            </a:r>
          </a:p>
          <a:p>
            <a:pPr marL="114300" indent="0">
              <a:lnSpc>
                <a:spcPct val="114999"/>
              </a:lnSpc>
              <a:buNone/>
            </a:pPr>
            <a:endParaRPr lang="en-AU" dirty="0">
              <a:solidFill>
                <a:schemeClr val="bg2">
                  <a:lumMod val="75000"/>
                </a:schemeClr>
              </a:solidFill>
            </a:endParaRPr>
          </a:p>
        </p:txBody>
      </p:sp>
      <p:pic>
        <p:nvPicPr>
          <p:cNvPr id="4" name="Picture 4" descr="A screenshot of a cell phone&#10;&#10;Description generated with very high confidence">
            <a:extLst>
              <a:ext uri="{FF2B5EF4-FFF2-40B4-BE49-F238E27FC236}">
                <a16:creationId xmlns:a16="http://schemas.microsoft.com/office/drawing/2014/main" id="{93C659CB-55AE-4109-A485-C9165E07B9E8}"/>
              </a:ext>
            </a:extLst>
          </p:cNvPr>
          <p:cNvPicPr>
            <a:picLocks noChangeAspect="1"/>
          </p:cNvPicPr>
          <p:nvPr/>
        </p:nvPicPr>
        <p:blipFill>
          <a:blip r:embed="rId2"/>
          <a:stretch>
            <a:fillRect/>
          </a:stretch>
        </p:blipFill>
        <p:spPr>
          <a:xfrm>
            <a:off x="1371601" y="3073784"/>
            <a:ext cx="3529012" cy="1953446"/>
          </a:xfrm>
          <a:prstGeom prst="rect">
            <a:avLst/>
          </a:prstGeom>
        </p:spPr>
      </p:pic>
    </p:spTree>
    <p:extLst>
      <p:ext uri="{BB962C8B-B14F-4D97-AF65-F5344CB8AC3E}">
        <p14:creationId xmlns:p14="http://schemas.microsoft.com/office/powerpoint/2010/main" val="260026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E0D7-CC9A-4189-9E73-9D2CBE80290F}"/>
              </a:ext>
            </a:extLst>
          </p:cNvPr>
          <p:cNvSpPr>
            <a:spLocks noGrp="1"/>
          </p:cNvSpPr>
          <p:nvPr>
            <p:ph type="title"/>
          </p:nvPr>
        </p:nvSpPr>
        <p:spPr/>
        <p:txBody>
          <a:bodyPr/>
          <a:lstStyle/>
          <a:p>
            <a:r>
              <a:rPr lang="en-AU" dirty="0"/>
              <a:t>Git Merging</a:t>
            </a:r>
          </a:p>
        </p:txBody>
      </p:sp>
      <p:sp>
        <p:nvSpPr>
          <p:cNvPr id="3" name="Text Placeholder 2">
            <a:extLst>
              <a:ext uri="{FF2B5EF4-FFF2-40B4-BE49-F238E27FC236}">
                <a16:creationId xmlns:a16="http://schemas.microsoft.com/office/drawing/2014/main" id="{AFC53915-0BA0-4851-9082-6D605F85E913}"/>
              </a:ext>
            </a:extLst>
          </p:cNvPr>
          <p:cNvSpPr>
            <a:spLocks noGrp="1"/>
          </p:cNvSpPr>
          <p:nvPr>
            <p:ph type="body" idx="1"/>
          </p:nvPr>
        </p:nvSpPr>
        <p:spPr>
          <a:xfrm>
            <a:off x="460950" y="982900"/>
            <a:ext cx="6636187" cy="3712800"/>
          </a:xfrm>
        </p:spPr>
        <p:txBody>
          <a:bodyPr/>
          <a:lstStyle/>
          <a:p>
            <a:pPr marL="0" indent="0">
              <a:lnSpc>
                <a:spcPct val="114999"/>
              </a:lnSpc>
              <a:buNone/>
            </a:pPr>
            <a:r>
              <a:rPr lang="en-AU" dirty="0">
                <a:solidFill>
                  <a:schemeClr val="bg2">
                    <a:lumMod val="75000"/>
                  </a:schemeClr>
                </a:solidFill>
              </a:rPr>
              <a:t>To fix this either chose which version to keep (HEAD or BRANCH) or modify the code to include what is required then remove any unwanted code.</a:t>
            </a:r>
            <a:endParaRPr lang="en-US">
              <a:solidFill>
                <a:schemeClr val="bg2">
                  <a:lumMod val="75000"/>
                </a:schemeClr>
              </a:solidFill>
            </a:endParaRPr>
          </a:p>
          <a:p>
            <a:pPr marL="0" indent="0">
              <a:lnSpc>
                <a:spcPct val="114999"/>
              </a:lnSpc>
              <a:buNone/>
            </a:pPr>
            <a:endParaRPr lang="en-AU" dirty="0">
              <a:solidFill>
                <a:schemeClr val="bg2">
                  <a:lumMod val="75000"/>
                </a:schemeClr>
              </a:solidFill>
            </a:endParaRPr>
          </a:p>
          <a:p>
            <a:pPr>
              <a:lnSpc>
                <a:spcPct val="114999"/>
              </a:lnSpc>
              <a:buNone/>
            </a:pPr>
            <a:r>
              <a:rPr lang="en-AU" dirty="0">
                <a:solidFill>
                  <a:schemeClr val="bg2">
                    <a:lumMod val="75000"/>
                  </a:schemeClr>
                </a:solidFill>
              </a:rPr>
              <a:t>The different versions will be indicated by:</a:t>
            </a:r>
          </a:p>
          <a:p>
            <a:pPr>
              <a:lnSpc>
                <a:spcPct val="114999"/>
              </a:lnSpc>
              <a:buNone/>
            </a:pPr>
            <a:r>
              <a:rPr lang="en-AU" b="1" dirty="0">
                <a:solidFill>
                  <a:schemeClr val="bg2">
                    <a:lumMod val="75000"/>
                  </a:schemeClr>
                </a:solidFill>
              </a:rPr>
              <a:t>  &lt;&lt;&lt;&lt;&lt;&lt;&lt; HEAD </a:t>
            </a:r>
            <a:r>
              <a:rPr lang="en-AU" dirty="0">
                <a:solidFill>
                  <a:schemeClr val="bg2">
                    <a:lumMod val="75000"/>
                  </a:schemeClr>
                </a:solidFill>
              </a:rPr>
              <a:t>  </a:t>
            </a:r>
          </a:p>
          <a:p>
            <a:pPr>
              <a:lnSpc>
                <a:spcPct val="114999"/>
              </a:lnSpc>
              <a:buNone/>
            </a:pPr>
            <a:r>
              <a:rPr lang="en-AU" dirty="0">
                <a:solidFill>
                  <a:schemeClr val="bg2">
                    <a:lumMod val="75000"/>
                  </a:schemeClr>
                </a:solidFill>
              </a:rPr>
              <a:t>  Some code version 1</a:t>
            </a:r>
          </a:p>
          <a:p>
            <a:pPr>
              <a:lnSpc>
                <a:spcPct val="114999"/>
              </a:lnSpc>
              <a:buNone/>
            </a:pPr>
            <a:r>
              <a:rPr lang="en-AU" b="1" dirty="0">
                <a:solidFill>
                  <a:schemeClr val="bg2">
                    <a:lumMod val="75000"/>
                  </a:schemeClr>
                </a:solidFill>
              </a:rPr>
              <a:t>  ======= </a:t>
            </a:r>
            <a:endParaRPr lang="en-AU" dirty="0">
              <a:solidFill>
                <a:schemeClr val="bg2">
                  <a:lumMod val="75000"/>
                </a:schemeClr>
              </a:solidFill>
            </a:endParaRPr>
          </a:p>
          <a:p>
            <a:pPr>
              <a:lnSpc>
                <a:spcPct val="114999"/>
              </a:lnSpc>
              <a:buNone/>
            </a:pPr>
            <a:r>
              <a:rPr lang="en-AU" dirty="0">
                <a:solidFill>
                  <a:schemeClr val="bg2">
                    <a:lumMod val="75000"/>
                  </a:schemeClr>
                </a:solidFill>
              </a:rPr>
              <a:t>  Some code version 2</a:t>
            </a:r>
          </a:p>
          <a:p>
            <a:pPr>
              <a:lnSpc>
                <a:spcPct val="114999"/>
              </a:lnSpc>
              <a:buNone/>
            </a:pPr>
            <a:r>
              <a:rPr lang="en-AU" b="1" dirty="0">
                <a:solidFill>
                  <a:schemeClr val="bg2">
                    <a:lumMod val="75000"/>
                  </a:schemeClr>
                </a:solidFill>
              </a:rPr>
              <a:t>  &gt;&gt;&gt;&gt;&gt;&gt;&gt; </a:t>
            </a:r>
            <a:r>
              <a:rPr lang="en-AU" b="1" dirty="0" err="1">
                <a:solidFill>
                  <a:schemeClr val="bg2">
                    <a:lumMod val="75000"/>
                  </a:schemeClr>
                </a:solidFill>
              </a:rPr>
              <a:t>new_branch</a:t>
            </a:r>
            <a:endParaRPr lang="en-AU" dirty="0">
              <a:solidFill>
                <a:schemeClr val="bg2">
                  <a:lumMod val="75000"/>
                </a:schemeClr>
              </a:solidFill>
            </a:endParaRPr>
          </a:p>
          <a:p>
            <a:pPr>
              <a:lnSpc>
                <a:spcPct val="114999"/>
              </a:lnSpc>
              <a:buNone/>
            </a:pPr>
            <a:r>
              <a:rPr lang="en-AU" dirty="0">
                <a:solidFill>
                  <a:schemeClr val="bg2">
                    <a:lumMod val="75000"/>
                  </a:schemeClr>
                </a:solidFill>
              </a:rPr>
              <a:t>If your editor helps with merge conflicts press the “use this”/ “</a:t>
            </a:r>
          </a:p>
          <a:p>
            <a:pPr>
              <a:lnSpc>
                <a:spcPct val="114999"/>
              </a:lnSpc>
              <a:buNone/>
            </a:pPr>
            <a:r>
              <a:rPr lang="en-AU" dirty="0">
                <a:solidFill>
                  <a:schemeClr val="bg2">
                    <a:lumMod val="75000"/>
                  </a:schemeClr>
                </a:solidFill>
              </a:rPr>
              <a:t>use me” button to solve your merge conflict issue.</a:t>
            </a:r>
          </a:p>
          <a:p>
            <a:pPr marL="114300" indent="0">
              <a:lnSpc>
                <a:spcPct val="114999"/>
              </a:lnSpc>
              <a:buNone/>
            </a:pPr>
            <a:endParaRPr lang="en-AU" dirty="0">
              <a:solidFill>
                <a:schemeClr val="bg2">
                  <a:lumMod val="75000"/>
                </a:schemeClr>
              </a:solidFill>
            </a:endParaRPr>
          </a:p>
        </p:txBody>
      </p:sp>
      <p:pic>
        <p:nvPicPr>
          <p:cNvPr id="4" name="Picture 4" descr="A screenshot of a cell phone&#10;&#10;Description generated with high confidence">
            <a:extLst>
              <a:ext uri="{FF2B5EF4-FFF2-40B4-BE49-F238E27FC236}">
                <a16:creationId xmlns:a16="http://schemas.microsoft.com/office/drawing/2014/main" id="{85B75214-46F8-4D7A-B4BD-C8DEE731A64C}"/>
              </a:ext>
            </a:extLst>
          </p:cNvPr>
          <p:cNvPicPr>
            <a:picLocks noChangeAspect="1"/>
          </p:cNvPicPr>
          <p:nvPr/>
        </p:nvPicPr>
        <p:blipFill>
          <a:blip r:embed="rId2"/>
          <a:stretch>
            <a:fillRect/>
          </a:stretch>
        </p:blipFill>
        <p:spPr>
          <a:xfrm>
            <a:off x="7100887" y="1133475"/>
            <a:ext cx="1600200" cy="3119437"/>
          </a:xfrm>
          <a:prstGeom prst="rect">
            <a:avLst/>
          </a:prstGeom>
        </p:spPr>
      </p:pic>
    </p:spTree>
    <p:extLst>
      <p:ext uri="{BB962C8B-B14F-4D97-AF65-F5344CB8AC3E}">
        <p14:creationId xmlns:p14="http://schemas.microsoft.com/office/powerpoint/2010/main" val="52535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54FA-F8C3-4DAF-8BB3-6014CE980D6F}"/>
              </a:ext>
            </a:extLst>
          </p:cNvPr>
          <p:cNvSpPr>
            <a:spLocks noGrp="1"/>
          </p:cNvSpPr>
          <p:nvPr>
            <p:ph type="title"/>
          </p:nvPr>
        </p:nvSpPr>
        <p:spPr/>
        <p:txBody>
          <a:bodyPr/>
          <a:lstStyle/>
          <a:p>
            <a:r>
              <a:rPr lang="en-AU" dirty="0"/>
              <a:t>Multi-user push back to origin - Scenario </a:t>
            </a:r>
            <a:endParaRPr lang="en-US" dirty="0"/>
          </a:p>
        </p:txBody>
      </p:sp>
      <p:sp>
        <p:nvSpPr>
          <p:cNvPr id="3" name="Text Placeholder 2">
            <a:extLst>
              <a:ext uri="{FF2B5EF4-FFF2-40B4-BE49-F238E27FC236}">
                <a16:creationId xmlns:a16="http://schemas.microsoft.com/office/drawing/2014/main" id="{1801C4A6-AEF3-4644-9208-3C5B4B311377}"/>
              </a:ext>
            </a:extLst>
          </p:cNvPr>
          <p:cNvSpPr>
            <a:spLocks noGrp="1"/>
          </p:cNvSpPr>
          <p:nvPr>
            <p:ph type="body" idx="1"/>
          </p:nvPr>
        </p:nvSpPr>
        <p:spPr>
          <a:xfrm>
            <a:off x="96619" y="668575"/>
            <a:ext cx="8222100" cy="3769950"/>
          </a:xfrm>
        </p:spPr>
        <p:txBody>
          <a:bodyPr/>
          <a:lstStyle/>
          <a:p>
            <a:pPr>
              <a:lnSpc>
                <a:spcPct val="114999"/>
              </a:lnSpc>
            </a:pPr>
            <a:r>
              <a:rPr lang="en-US" dirty="0">
                <a:solidFill>
                  <a:schemeClr val="bg2">
                    <a:lumMod val="75000"/>
                  </a:schemeClr>
                </a:solidFill>
              </a:rPr>
              <a:t>User A and User B clone a repository they have read/write access to.</a:t>
            </a:r>
          </a:p>
          <a:p>
            <a:pPr>
              <a:lnSpc>
                <a:spcPct val="114999"/>
              </a:lnSpc>
              <a:buNone/>
            </a:pPr>
            <a:r>
              <a:rPr lang="en-US" i="1" dirty="0">
                <a:solidFill>
                  <a:schemeClr val="bg2">
                    <a:lumMod val="75000"/>
                  </a:schemeClr>
                </a:solidFill>
              </a:rPr>
              <a:t>(All public repositories on GitHub are READ accessible but you will need permission as a contributor to write to them.)</a:t>
            </a:r>
            <a:endParaRPr lang="en-US" dirty="0">
              <a:solidFill>
                <a:schemeClr val="bg2">
                  <a:lumMod val="75000"/>
                </a:schemeClr>
              </a:solidFill>
            </a:endParaRPr>
          </a:p>
          <a:p>
            <a:pPr>
              <a:lnSpc>
                <a:spcPct val="114999"/>
              </a:lnSpc>
            </a:pPr>
            <a:r>
              <a:rPr lang="en-US" dirty="0">
                <a:solidFill>
                  <a:schemeClr val="bg2">
                    <a:lumMod val="75000"/>
                  </a:schemeClr>
                </a:solidFill>
              </a:rPr>
              <a:t>User A changes a file adds it to staging and then commits a change. User B changes the same file , stages it and commits a change. </a:t>
            </a:r>
          </a:p>
          <a:p>
            <a:pPr>
              <a:lnSpc>
                <a:spcPct val="114999"/>
              </a:lnSpc>
            </a:pPr>
            <a:r>
              <a:rPr lang="en-US" dirty="0">
                <a:solidFill>
                  <a:schemeClr val="bg2">
                    <a:lumMod val="75000"/>
                  </a:schemeClr>
                </a:solidFill>
              </a:rPr>
              <a:t>User A pushes their commits to the origin master and is successful</a:t>
            </a:r>
          </a:p>
          <a:p>
            <a:pPr>
              <a:lnSpc>
                <a:spcPct val="114999"/>
              </a:lnSpc>
            </a:pPr>
            <a:r>
              <a:rPr lang="en-US" dirty="0">
                <a:solidFill>
                  <a:schemeClr val="bg2">
                    <a:lumMod val="75000"/>
                  </a:schemeClr>
                </a:solidFill>
              </a:rPr>
              <a:t>User B pushes their commits to origin master but fails because there is a conflict in the content of the file.</a:t>
            </a:r>
          </a:p>
          <a:p>
            <a:pPr>
              <a:lnSpc>
                <a:spcPct val="114999"/>
              </a:lnSpc>
            </a:pPr>
            <a:r>
              <a:rPr lang="en-US" dirty="0">
                <a:solidFill>
                  <a:schemeClr val="bg2">
                    <a:lumMod val="75000"/>
                  </a:schemeClr>
                </a:solidFill>
              </a:rPr>
              <a:t>User B must Pull down the latest code from the origin master. Any files with conflicts will now be marked  to be checked and updated. User B then adds the updated file  and continues the rebase. </a:t>
            </a:r>
          </a:p>
          <a:p>
            <a:pPr>
              <a:lnSpc>
                <a:spcPct val="114999"/>
              </a:lnSpc>
              <a:buNone/>
            </a:pPr>
            <a:r>
              <a:rPr lang="en-US" dirty="0">
                <a:solidFill>
                  <a:schemeClr val="bg2">
                    <a:lumMod val="75000"/>
                  </a:schemeClr>
                </a:solidFill>
              </a:rPr>
              <a:t>See code command on the next slide.</a:t>
            </a:r>
          </a:p>
          <a:p>
            <a:pPr marL="114300" indent="0">
              <a:lnSpc>
                <a:spcPct val="114999"/>
              </a:lnSpc>
              <a:buNone/>
            </a:pPr>
            <a:endParaRPr lang="en-US" dirty="0">
              <a:solidFill>
                <a:schemeClr val="bg2">
                  <a:lumMod val="75000"/>
                </a:schemeClr>
              </a:solidFill>
            </a:endParaRPr>
          </a:p>
          <a:p>
            <a:endParaRPr lang="en-AU" dirty="0"/>
          </a:p>
        </p:txBody>
      </p:sp>
    </p:spTree>
    <p:extLst>
      <p:ext uri="{BB962C8B-B14F-4D97-AF65-F5344CB8AC3E}">
        <p14:creationId xmlns:p14="http://schemas.microsoft.com/office/powerpoint/2010/main" val="3626566947"/>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3261</TotalTime>
  <Words>1120</Words>
  <Application>Microsoft Office PowerPoint</Application>
  <PresentationFormat>On-screen Show (16:9)</PresentationFormat>
  <Paragraphs>169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Material</vt:lpstr>
      <vt:lpstr>Practices for Remote Repositories</vt:lpstr>
      <vt:lpstr>Local and Remote Repositories</vt:lpstr>
      <vt:lpstr>Git Origin &amp; Remote Repositories</vt:lpstr>
      <vt:lpstr>Updating your Git repository - Push</vt:lpstr>
      <vt:lpstr>Git Pull</vt:lpstr>
      <vt:lpstr>Git Merging</vt:lpstr>
      <vt:lpstr>Git Merging</vt:lpstr>
      <vt:lpstr>Git Merging</vt:lpstr>
      <vt:lpstr>Multi-user push back to origin - Scenario </vt:lpstr>
      <vt:lpstr>Multi-user push back to origin: workflow commands </vt:lpstr>
      <vt:lpstr>Forking</vt:lpstr>
      <vt:lpstr>Pull Requests</vt:lpstr>
      <vt:lpstr>Further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cp:lastModifiedBy>Allan Browning</cp:lastModifiedBy>
  <cp:revision>426</cp:revision>
  <dcterms:modified xsi:type="dcterms:W3CDTF">2019-06-14T01:22:24Z</dcterms:modified>
</cp:coreProperties>
</file>