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86" r:id="rId3"/>
    <p:sldId id="287" r:id="rId4"/>
    <p:sldId id="275" r:id="rId5"/>
    <p:sldId id="276" r:id="rId6"/>
    <p:sldId id="277" r:id="rId7"/>
    <p:sldId id="282" r:id="rId8"/>
    <p:sldId id="288" r:id="rId9"/>
  </p:sldIdLst>
  <p:sldSz cx="9144000" cy="5143500" type="screen16x9"/>
  <p:notesSz cx="6858000" cy="9144000"/>
  <p:embeddedFontLst>
    <p:embeddedFont>
      <p:font typeface="Roboto"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09"/>
    <p:restoredTop sz="96357" autoAdjust="0"/>
  </p:normalViewPr>
  <p:slideViewPr>
    <p:cSldViewPr snapToGrid="0" snapToObjects="1">
      <p:cViewPr varScale="1">
        <p:scale>
          <a:sx n="138" d="100"/>
          <a:sy n="138" d="100"/>
        </p:scale>
        <p:origin x="12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le Su" userId="S::k.su@griffith.edu.au::1636eb44-51af-46aa-b91c-16ad8b70fe25" providerId="AD" clId="Web-{DFA3A9DF-8132-C602-55A4-F053D00C6A40}"/>
    <pc:docChg chg="addSld delSld modSld">
      <pc:chgData name="Kaile Su" userId="S::k.su@griffith.edu.au::1636eb44-51af-46aa-b91c-16ad8b70fe25" providerId="AD" clId="Web-{DFA3A9DF-8132-C602-55A4-F053D00C6A40}" dt="2019-06-04T13:12:52.648" v="188" actId="20577"/>
      <pc:docMkLst>
        <pc:docMk/>
      </pc:docMkLst>
      <pc:sldChg chg="modSp">
        <pc:chgData name="Kaile Su" userId="S::k.su@griffith.edu.au::1636eb44-51af-46aa-b91c-16ad8b70fe25" providerId="AD" clId="Web-{DFA3A9DF-8132-C602-55A4-F053D00C6A40}" dt="2019-06-04T13:03:41.654" v="155" actId="20577"/>
        <pc:sldMkLst>
          <pc:docMk/>
          <pc:sldMk cId="0" sldId="256"/>
        </pc:sldMkLst>
        <pc:spChg chg="mod">
          <ac:chgData name="Kaile Su" userId="S::k.su@griffith.edu.au::1636eb44-51af-46aa-b91c-16ad8b70fe25" providerId="AD" clId="Web-{DFA3A9DF-8132-C602-55A4-F053D00C6A40}" dt="2019-06-04T13:03:41.654" v="155" actId="20577"/>
          <ac:spMkLst>
            <pc:docMk/>
            <pc:sldMk cId="0" sldId="256"/>
            <ac:spMk id="68" creationId="{00000000-0000-0000-0000-000000000000}"/>
          </ac:spMkLst>
        </pc:spChg>
      </pc:sldChg>
      <pc:sldChg chg="addSp modSp">
        <pc:chgData name="Kaile Su" userId="S::k.su@griffith.edu.au::1636eb44-51af-46aa-b91c-16ad8b70fe25" providerId="AD" clId="Web-{DFA3A9DF-8132-C602-55A4-F053D00C6A40}" dt="2019-06-04T13:12:52.648" v="188" actId="20577"/>
        <pc:sldMkLst>
          <pc:docMk/>
          <pc:sldMk cId="2803561487" sldId="268"/>
        </pc:sldMkLst>
        <pc:spChg chg="mod">
          <ac:chgData name="Kaile Su" userId="S::k.su@griffith.edu.au::1636eb44-51af-46aa-b91c-16ad8b70fe25" providerId="AD" clId="Web-{DFA3A9DF-8132-C602-55A4-F053D00C6A40}" dt="2019-06-04T13:12:52.648" v="188" actId="20577"/>
          <ac:spMkLst>
            <pc:docMk/>
            <pc:sldMk cId="2803561487" sldId="268"/>
            <ac:spMk id="2" creationId="{EF6AB490-44A6-43EA-99F6-389927AEDB64}"/>
          </ac:spMkLst>
        </pc:spChg>
        <pc:spChg chg="mod">
          <ac:chgData name="Kaile Su" userId="S::k.su@griffith.edu.au::1636eb44-51af-46aa-b91c-16ad8b70fe25" providerId="AD" clId="Web-{DFA3A9DF-8132-C602-55A4-F053D00C6A40}" dt="2019-06-04T13:10:10.485" v="157" actId="20577"/>
          <ac:spMkLst>
            <pc:docMk/>
            <pc:sldMk cId="2803561487" sldId="268"/>
            <ac:spMk id="3" creationId="{13104025-BE42-4BFD-B569-2341F0F0F983}"/>
          </ac:spMkLst>
        </pc:spChg>
        <pc:picChg chg="add mod">
          <ac:chgData name="Kaile Su" userId="S::k.su@griffith.edu.au::1636eb44-51af-46aa-b91c-16ad8b70fe25" providerId="AD" clId="Web-{DFA3A9DF-8132-C602-55A4-F053D00C6A40}" dt="2019-06-04T13:10:44.939" v="163" actId="1076"/>
          <ac:picMkLst>
            <pc:docMk/>
            <pc:sldMk cId="2803561487" sldId="268"/>
            <ac:picMk id="4" creationId="{7F43BFD0-0B6E-482A-9814-CC2F8874470B}"/>
          </ac:picMkLst>
        </pc:picChg>
      </pc:sldChg>
      <pc:sldChg chg="del">
        <pc:chgData name="Kaile Su" userId="S::k.su@griffith.edu.au::1636eb44-51af-46aa-b91c-16ad8b70fe25" providerId="AD" clId="Web-{DFA3A9DF-8132-C602-55A4-F053D00C6A40}" dt="2019-06-04T12:32:31.387" v="18"/>
        <pc:sldMkLst>
          <pc:docMk/>
          <pc:sldMk cId="1246323676" sldId="270"/>
        </pc:sldMkLst>
      </pc:sldChg>
      <pc:sldChg chg="del">
        <pc:chgData name="Kaile Su" userId="S::k.su@griffith.edu.au::1636eb44-51af-46aa-b91c-16ad8b70fe25" providerId="AD" clId="Web-{DFA3A9DF-8132-C602-55A4-F053D00C6A40}" dt="2019-06-04T12:32:37.856" v="20"/>
        <pc:sldMkLst>
          <pc:docMk/>
          <pc:sldMk cId="1216732968" sldId="271"/>
        </pc:sldMkLst>
      </pc:sldChg>
      <pc:sldChg chg="del">
        <pc:chgData name="Kaile Su" userId="S::k.su@griffith.edu.au::1636eb44-51af-46aa-b91c-16ad8b70fe25" providerId="AD" clId="Web-{DFA3A9DF-8132-C602-55A4-F053D00C6A40}" dt="2019-06-04T12:32:34.356" v="19"/>
        <pc:sldMkLst>
          <pc:docMk/>
          <pc:sldMk cId="1511463359" sldId="272"/>
        </pc:sldMkLst>
      </pc:sldChg>
      <pc:sldChg chg="del">
        <pc:chgData name="Kaile Su" userId="S::k.su@griffith.edu.au::1636eb44-51af-46aa-b91c-16ad8b70fe25" providerId="AD" clId="Web-{DFA3A9DF-8132-C602-55A4-F053D00C6A40}" dt="2019-06-04T12:32:39.918" v="21"/>
        <pc:sldMkLst>
          <pc:docMk/>
          <pc:sldMk cId="572156565" sldId="273"/>
        </pc:sldMkLst>
      </pc:sldChg>
      <pc:sldChg chg="del">
        <pc:chgData name="Kaile Su" userId="S::k.su@griffith.edu.au::1636eb44-51af-46aa-b91c-16ad8b70fe25" providerId="AD" clId="Web-{DFA3A9DF-8132-C602-55A4-F053D00C6A40}" dt="2019-06-04T12:32:41.950" v="22"/>
        <pc:sldMkLst>
          <pc:docMk/>
          <pc:sldMk cId="342302902" sldId="274"/>
        </pc:sldMkLst>
      </pc:sldChg>
      <pc:sldChg chg="modSp">
        <pc:chgData name="Kaile Su" userId="S::k.su@griffith.edu.au::1636eb44-51af-46aa-b91c-16ad8b70fe25" providerId="AD" clId="Web-{DFA3A9DF-8132-C602-55A4-F053D00C6A40}" dt="2019-06-04T12:41:20.790" v="25" actId="20577"/>
        <pc:sldMkLst>
          <pc:docMk/>
          <pc:sldMk cId="3823350061" sldId="275"/>
        </pc:sldMkLst>
        <pc:spChg chg="mod">
          <ac:chgData name="Kaile Su" userId="S::k.su@griffith.edu.au::1636eb44-51af-46aa-b91c-16ad8b70fe25" providerId="AD" clId="Web-{DFA3A9DF-8132-C602-55A4-F053D00C6A40}" dt="2019-06-04T12:41:20.790" v="25" actId="20577"/>
          <ac:spMkLst>
            <pc:docMk/>
            <pc:sldMk cId="3823350061" sldId="275"/>
            <ac:spMk id="3" creationId="{1AE842E4-7553-4E85-803D-C5D3F799F65A}"/>
          </ac:spMkLst>
        </pc:spChg>
      </pc:sldChg>
      <pc:sldChg chg="del">
        <pc:chgData name="Kaile Su" userId="S::k.su@griffith.edu.au::1636eb44-51af-46aa-b91c-16ad8b70fe25" providerId="AD" clId="Web-{DFA3A9DF-8132-C602-55A4-F053D00C6A40}" dt="2019-06-04T12:35:49.873" v="23"/>
        <pc:sldMkLst>
          <pc:docMk/>
          <pc:sldMk cId="1575235080" sldId="278"/>
        </pc:sldMkLst>
      </pc:sldChg>
      <pc:sldChg chg="modSp">
        <pc:chgData name="Kaile Su" userId="S::k.su@griffith.edu.au::1636eb44-51af-46aa-b91c-16ad8b70fe25" providerId="AD" clId="Web-{DFA3A9DF-8132-C602-55A4-F053D00C6A40}" dt="2019-06-04T12:48:14.189" v="52" actId="20577"/>
        <pc:sldMkLst>
          <pc:docMk/>
          <pc:sldMk cId="3659611564" sldId="279"/>
        </pc:sldMkLst>
        <pc:spChg chg="mod">
          <ac:chgData name="Kaile Su" userId="S::k.su@griffith.edu.au::1636eb44-51af-46aa-b91c-16ad8b70fe25" providerId="AD" clId="Web-{DFA3A9DF-8132-C602-55A4-F053D00C6A40}" dt="2019-06-04T12:48:14.189" v="52" actId="20577"/>
          <ac:spMkLst>
            <pc:docMk/>
            <pc:sldMk cId="3659611564" sldId="279"/>
            <ac:spMk id="3" creationId="{AF18263E-AEC7-49B3-A4A9-96B2E8CD28FC}"/>
          </ac:spMkLst>
        </pc:spChg>
      </pc:sldChg>
      <pc:sldChg chg="modSp">
        <pc:chgData name="Kaile Su" userId="S::k.su@griffith.edu.au::1636eb44-51af-46aa-b91c-16ad8b70fe25" providerId="AD" clId="Web-{DFA3A9DF-8132-C602-55A4-F053D00C6A40}" dt="2019-06-04T12:59:06.229" v="103" actId="20577"/>
        <pc:sldMkLst>
          <pc:docMk/>
          <pc:sldMk cId="3626566947" sldId="280"/>
        </pc:sldMkLst>
        <pc:spChg chg="mod">
          <ac:chgData name="Kaile Su" userId="S::k.su@griffith.edu.au::1636eb44-51af-46aa-b91c-16ad8b70fe25" providerId="AD" clId="Web-{DFA3A9DF-8132-C602-55A4-F053D00C6A40}" dt="2019-06-04T12:59:06.229" v="103" actId="20577"/>
          <ac:spMkLst>
            <pc:docMk/>
            <pc:sldMk cId="3626566947" sldId="280"/>
            <ac:spMk id="2" creationId="{93F454FA-F8C3-4DAF-8BB3-6014CE980D6F}"/>
          </ac:spMkLst>
        </pc:spChg>
        <pc:spChg chg="mod">
          <ac:chgData name="Kaile Su" userId="S::k.su@griffith.edu.au::1636eb44-51af-46aa-b91c-16ad8b70fe25" providerId="AD" clId="Web-{DFA3A9DF-8132-C602-55A4-F053D00C6A40}" dt="2019-06-04T12:55:10.790" v="71" actId="14100"/>
          <ac:spMkLst>
            <pc:docMk/>
            <pc:sldMk cId="3626566947" sldId="280"/>
            <ac:spMk id="3" creationId="{1801C4A6-AEF3-4644-9208-3C5B4B311377}"/>
          </ac:spMkLst>
        </pc:spChg>
      </pc:sldChg>
      <pc:sldChg chg="addSp modSp add replId">
        <pc:chgData name="Kaile Su" userId="S::k.su@griffith.edu.au::1636eb44-51af-46aa-b91c-16ad8b70fe25" providerId="AD" clId="Web-{DFA3A9DF-8132-C602-55A4-F053D00C6A40}" dt="2019-06-04T12:45:17.079" v="39" actId="14100"/>
        <pc:sldMkLst>
          <pc:docMk/>
          <pc:sldMk cId="2600260909" sldId="282"/>
        </pc:sldMkLst>
        <pc:spChg chg="mod">
          <ac:chgData name="Kaile Su" userId="S::k.su@griffith.edu.au::1636eb44-51af-46aa-b91c-16ad8b70fe25" providerId="AD" clId="Web-{DFA3A9DF-8132-C602-55A4-F053D00C6A40}" dt="2019-06-04T12:44:44.547" v="35" actId="20577"/>
          <ac:spMkLst>
            <pc:docMk/>
            <pc:sldMk cId="2600260909" sldId="282"/>
            <ac:spMk id="3" creationId="{AFC53915-0BA0-4851-9082-6D605F85E913}"/>
          </ac:spMkLst>
        </pc:spChg>
        <pc:picChg chg="add mod">
          <ac:chgData name="Kaile Su" userId="S::k.su@griffith.edu.au::1636eb44-51af-46aa-b91c-16ad8b70fe25" providerId="AD" clId="Web-{DFA3A9DF-8132-C602-55A4-F053D00C6A40}" dt="2019-06-04T12:45:17.079" v="39" actId="14100"/>
          <ac:picMkLst>
            <pc:docMk/>
            <pc:sldMk cId="2600260909" sldId="282"/>
            <ac:picMk id="4" creationId="{93C659CB-55AE-4109-A485-C9165E07B9E8}"/>
          </ac:picMkLst>
        </pc:picChg>
      </pc:sldChg>
      <pc:sldChg chg="del">
        <pc:chgData name="Kaile Su" userId="S::k.su@griffith.edu.au::1636eb44-51af-46aa-b91c-16ad8b70fe25" providerId="AD" clId="Web-{DFA3A9DF-8132-C602-55A4-F053D00C6A40}" dt="2019-06-04T12:32:28.137" v="17"/>
        <pc:sldMkLst>
          <pc:docMk/>
          <pc:sldMk cId="2885539006" sldId="282"/>
        </pc:sldMkLst>
      </pc:sldChg>
      <pc:sldChg chg="add del replId">
        <pc:chgData name="Kaile Su" userId="S::k.su@griffith.edu.au::1636eb44-51af-46aa-b91c-16ad8b70fe25" providerId="AD" clId="Web-{DFA3A9DF-8132-C602-55A4-F053D00C6A40}" dt="2019-06-04T12:43:47.124" v="28"/>
        <pc:sldMkLst>
          <pc:docMk/>
          <pc:sldMk cId="3633157985" sldId="282"/>
        </pc:sldMkLst>
      </pc:sldChg>
      <pc:sldChg chg="addSp modSp add replId">
        <pc:chgData name="Kaile Su" userId="S::k.su@griffith.edu.au::1636eb44-51af-46aa-b91c-16ad8b70fe25" providerId="AD" clId="Web-{DFA3A9DF-8132-C602-55A4-F053D00C6A40}" dt="2019-06-04T12:46:44.439" v="49" actId="14100"/>
        <pc:sldMkLst>
          <pc:docMk/>
          <pc:sldMk cId="525356542" sldId="283"/>
        </pc:sldMkLst>
        <pc:spChg chg="mod">
          <ac:chgData name="Kaile Su" userId="S::k.su@griffith.edu.au::1636eb44-51af-46aa-b91c-16ad8b70fe25" providerId="AD" clId="Web-{DFA3A9DF-8132-C602-55A4-F053D00C6A40}" dt="2019-06-04T12:46:44.439" v="49" actId="14100"/>
          <ac:spMkLst>
            <pc:docMk/>
            <pc:sldMk cId="525356542" sldId="283"/>
            <ac:spMk id="3" creationId="{AFC53915-0BA0-4851-9082-6D605F85E913}"/>
          </ac:spMkLst>
        </pc:spChg>
        <pc:picChg chg="add mod">
          <ac:chgData name="Kaile Su" userId="S::k.su@griffith.edu.au::1636eb44-51af-46aa-b91c-16ad8b70fe25" providerId="AD" clId="Web-{DFA3A9DF-8132-C602-55A4-F053D00C6A40}" dt="2019-06-04T12:46:41.251" v="48" actId="1076"/>
          <ac:picMkLst>
            <pc:docMk/>
            <pc:sldMk cId="525356542" sldId="283"/>
            <ac:picMk id="4" creationId="{85B75214-46F8-4D7A-B4BD-C8DEE731A64C}"/>
          </ac:picMkLst>
        </pc:picChg>
      </pc:sldChg>
      <pc:sldChg chg="add del replId">
        <pc:chgData name="Kaile Su" userId="S::k.su@griffith.edu.au::1636eb44-51af-46aa-b91c-16ad8b70fe25" providerId="AD" clId="Web-{DFA3A9DF-8132-C602-55A4-F053D00C6A40}" dt="2019-06-04T12:43:50.358" v="29"/>
        <pc:sldMkLst>
          <pc:docMk/>
          <pc:sldMk cId="3406169615" sldId="283"/>
        </pc:sldMkLst>
      </pc:sldChg>
      <pc:sldChg chg="add replId">
        <pc:chgData name="Kaile Su" userId="S::k.su@griffith.edu.au::1636eb44-51af-46aa-b91c-16ad8b70fe25" providerId="AD" clId="Web-{DFA3A9DF-8132-C602-55A4-F053D00C6A40}" dt="2019-06-04T12:48:33.846" v="53"/>
        <pc:sldMkLst>
          <pc:docMk/>
          <pc:sldMk cId="3714798718" sldId="284"/>
        </pc:sldMkLst>
      </pc:sldChg>
      <pc:sldChg chg="addSp delSp modSp add replId">
        <pc:chgData name="Kaile Su" userId="S::k.su@griffith.edu.au::1636eb44-51af-46aa-b91c-16ad8b70fe25" providerId="AD" clId="Web-{DFA3A9DF-8132-C602-55A4-F053D00C6A40}" dt="2019-06-04T13:00:05.027" v="120" actId="20577"/>
        <pc:sldMkLst>
          <pc:docMk/>
          <pc:sldMk cId="2093748644" sldId="285"/>
        </pc:sldMkLst>
        <pc:spChg chg="mod">
          <ac:chgData name="Kaile Su" userId="S::k.su@griffith.edu.au::1636eb44-51af-46aa-b91c-16ad8b70fe25" providerId="AD" clId="Web-{DFA3A9DF-8132-C602-55A4-F053D00C6A40}" dt="2019-06-04T13:00:05.027" v="120" actId="20577"/>
          <ac:spMkLst>
            <pc:docMk/>
            <pc:sldMk cId="2093748644" sldId="285"/>
            <ac:spMk id="2" creationId="{93F454FA-F8C3-4DAF-8BB3-6014CE980D6F}"/>
          </ac:spMkLst>
        </pc:spChg>
        <pc:spChg chg="mod">
          <ac:chgData name="Kaile Su" userId="S::k.su@griffith.edu.au::1636eb44-51af-46aa-b91c-16ad8b70fe25" providerId="AD" clId="Web-{DFA3A9DF-8132-C602-55A4-F053D00C6A40}" dt="2019-06-04T12:56:17.650" v="77" actId="20577"/>
          <ac:spMkLst>
            <pc:docMk/>
            <pc:sldMk cId="2093748644" sldId="285"/>
            <ac:spMk id="3" creationId="{1801C4A6-AEF3-4644-9208-3C5B4B311377}"/>
          </ac:spMkLst>
        </pc:spChg>
        <pc:picChg chg="add mod">
          <ac:chgData name="Kaile Su" userId="S::k.su@griffith.edu.au::1636eb44-51af-46aa-b91c-16ad8b70fe25" providerId="AD" clId="Web-{DFA3A9DF-8132-C602-55A4-F053D00C6A40}" dt="2019-06-04T12:57:49.088" v="87" actId="14100"/>
          <ac:picMkLst>
            <pc:docMk/>
            <pc:sldMk cId="2093748644" sldId="285"/>
            <ac:picMk id="4" creationId="{4B9D8CF9-61C4-4DE5-B3AB-03936F4D190F}"/>
          </ac:picMkLst>
        </pc:picChg>
        <pc:picChg chg="add del mod">
          <ac:chgData name="Kaile Su" userId="S::k.su@griffith.edu.au::1636eb44-51af-46aa-b91c-16ad8b70fe25" providerId="AD" clId="Web-{DFA3A9DF-8132-C602-55A4-F053D00C6A40}" dt="2019-06-04T12:57:20.244" v="81"/>
          <ac:picMkLst>
            <pc:docMk/>
            <pc:sldMk cId="2093748644" sldId="285"/>
            <ac:picMk id="6" creationId="{8E1EB70A-99FA-43AD-96D9-9FE6153F715D}"/>
          </ac:picMkLst>
        </pc:picChg>
        <pc:picChg chg="add mod">
          <ac:chgData name="Kaile Su" userId="S::k.su@griffith.edu.au::1636eb44-51af-46aa-b91c-16ad8b70fe25" providerId="AD" clId="Web-{DFA3A9DF-8132-C602-55A4-F053D00C6A40}" dt="2019-06-04T12:58:00.447" v="91" actId="14100"/>
          <ac:picMkLst>
            <pc:docMk/>
            <pc:sldMk cId="2093748644" sldId="285"/>
            <ac:picMk id="8" creationId="{EBA797FF-78D0-42BD-9FA0-5C209CFBA3EA}"/>
          </ac:picMkLst>
        </pc:picChg>
      </pc:sldChg>
      <pc:sldChg chg="add del replId">
        <pc:chgData name="Kaile Su" userId="S::k.su@griffith.edu.au::1636eb44-51af-46aa-b91c-16ad8b70fe25" providerId="AD" clId="Web-{DFA3A9DF-8132-C602-55A4-F053D00C6A40}" dt="2019-06-04T12:55:56.165" v="75"/>
        <pc:sldMkLst>
          <pc:docMk/>
          <pc:sldMk cId="3779736908" sldId="285"/>
        </pc:sldMkLst>
      </pc:sldChg>
      <pc:sldChg chg="add del replId">
        <pc:chgData name="Kaile Su" userId="S::k.su@griffith.edu.au::1636eb44-51af-46aa-b91c-16ad8b70fe25" providerId="AD" clId="Web-{DFA3A9DF-8132-C602-55A4-F053D00C6A40}" dt="2019-06-04T12:55:56.165" v="74"/>
        <pc:sldMkLst>
          <pc:docMk/>
          <pc:sldMk cId="1499284528" sldId="286"/>
        </pc:sldMkLst>
      </pc:sldChg>
      <pc:sldChg chg="add replId">
        <pc:chgData name="Kaile Su" userId="S::k.su@griffith.edu.au::1636eb44-51af-46aa-b91c-16ad8b70fe25" providerId="AD" clId="Web-{DFA3A9DF-8132-C602-55A4-F053D00C6A40}" dt="2019-06-04T13:09:58.423" v="156"/>
        <pc:sldMkLst>
          <pc:docMk/>
          <pc:sldMk cId="3594301928" sldId="286"/>
        </pc:sldMkLst>
      </pc:sldChg>
    </pc:docChg>
  </pc:docChgLst>
  <pc:docChgLst>
    <pc:chgData name="Kaile Su" userId="S::k.su@griffith.edu.au::1636eb44-51af-46aa-b91c-16ad8b70fe25" providerId="AD" clId="Web-{EC078743-38F8-0522-18E0-2839B4FC8204}"/>
    <pc:docChg chg="addSld">
      <pc:chgData name="Kaile Su" userId="S::k.su@griffith.edu.au::1636eb44-51af-46aa-b91c-16ad8b70fe25" providerId="AD" clId="Web-{EC078743-38F8-0522-18E0-2839B4FC8204}" dt="2019-06-04T11:53:51.891" v="0"/>
      <pc:docMkLst>
        <pc:docMk/>
      </pc:docMkLst>
      <pc:sldChg chg="add">
        <pc:chgData name="Kaile Su" userId="S::k.su@griffith.edu.au::1636eb44-51af-46aa-b91c-16ad8b70fe25" providerId="AD" clId="Web-{EC078743-38F8-0522-18E0-2839B4FC8204}" dt="2019-06-04T11:53:51.891" v="0"/>
        <pc:sldMkLst>
          <pc:docMk/>
          <pc:sldMk cId="2885539006" sldId="282"/>
        </pc:sldMkLst>
      </pc:sldChg>
    </pc:docChg>
  </pc:docChgLst>
  <pc:docChgLst>
    <pc:chgData name="Kaile Su" userId="S::k.su@griffith.edu.au::1636eb44-51af-46aa-b91c-16ad8b70fe25" providerId="AD" clId="Web-{6A5A32D6-2BED-3221-945F-45D775E2D0B0}"/>
    <pc:docChg chg="modSld">
      <pc:chgData name="Kaile Su" userId="S::k.su@griffith.edu.au::1636eb44-51af-46aa-b91c-16ad8b70fe25" providerId="AD" clId="Web-{6A5A32D6-2BED-3221-945F-45D775E2D0B0}" dt="2019-06-05T10:50:27.669" v="13" actId="20577"/>
      <pc:docMkLst>
        <pc:docMk/>
      </pc:docMkLst>
      <pc:sldChg chg="modSp">
        <pc:chgData name="Kaile Su" userId="S::k.su@griffith.edu.au::1636eb44-51af-46aa-b91c-16ad8b70fe25" providerId="AD" clId="Web-{6A5A32D6-2BED-3221-945F-45D775E2D0B0}" dt="2019-06-05T10:50:27.669" v="13" actId="20577"/>
        <pc:sldMkLst>
          <pc:docMk/>
          <pc:sldMk cId="0" sldId="256"/>
        </pc:sldMkLst>
        <pc:spChg chg="mod">
          <ac:chgData name="Kaile Su" userId="S::k.su@griffith.edu.au::1636eb44-51af-46aa-b91c-16ad8b70fe25" providerId="AD" clId="Web-{6A5A32D6-2BED-3221-945F-45D775E2D0B0}" dt="2019-06-05T10:50:27.669" v="13" actId="20577"/>
          <ac:spMkLst>
            <pc:docMk/>
            <pc:sldMk cId="0" sldId="256"/>
            <ac:spMk id="68" creationId="{00000000-0000-0000-0000-000000000000}"/>
          </ac:spMkLst>
        </pc:spChg>
      </pc:sldChg>
    </pc:docChg>
  </pc:docChgLst>
  <pc:docChgLst>
    <pc:chgData name="Allan Browning" userId="S::a.browning@griffith.edu.au::361db90e-b631-48a3-b9ec-50a48aed1fdf" providerId="AD" clId="Web-{BA8AD454-E552-093E-4073-1C702097136B}"/>
    <pc:docChg chg="modSld">
      <pc:chgData name="Allan Browning" userId="S::a.browning@griffith.edu.au::361db90e-b631-48a3-b9ec-50a48aed1fdf" providerId="AD" clId="Web-{BA8AD454-E552-093E-4073-1C702097136B}" dt="2019-06-14T04:18:31.573" v="26" actId="20577"/>
      <pc:docMkLst>
        <pc:docMk/>
      </pc:docMkLst>
      <pc:sldChg chg="modSp">
        <pc:chgData name="Allan Browning" userId="S::a.browning@griffith.edu.au::361db90e-b631-48a3-b9ec-50a48aed1fdf" providerId="AD" clId="Web-{BA8AD454-E552-093E-4073-1C702097136B}" dt="2019-06-14T04:18:31.573" v="25" actId="20577"/>
        <pc:sldMkLst>
          <pc:docMk/>
          <pc:sldMk cId="1162682433" sldId="276"/>
        </pc:sldMkLst>
        <pc:spChg chg="mod">
          <ac:chgData name="Allan Browning" userId="S::a.browning@griffith.edu.au::361db90e-b631-48a3-b9ec-50a48aed1fdf" providerId="AD" clId="Web-{BA8AD454-E552-093E-4073-1C702097136B}" dt="2019-06-14T04:18:31.573" v="25" actId="20577"/>
          <ac:spMkLst>
            <pc:docMk/>
            <pc:sldMk cId="1162682433" sldId="276"/>
            <ac:spMk id="5" creationId="{480240EA-BFFD-4F04-83D7-C22506DDCA98}"/>
          </ac:spMkLst>
        </pc:spChg>
      </pc:sldChg>
      <pc:sldChg chg="modSp">
        <pc:chgData name="Allan Browning" userId="S::a.browning@griffith.edu.au::361db90e-b631-48a3-b9ec-50a48aed1fdf" providerId="AD" clId="Web-{BA8AD454-E552-093E-4073-1C702097136B}" dt="2019-06-14T04:13:08.650" v="18" actId="20577"/>
        <pc:sldMkLst>
          <pc:docMk/>
          <pc:sldMk cId="538600270" sldId="287"/>
        </pc:sldMkLst>
        <pc:spChg chg="mod">
          <ac:chgData name="Allan Browning" userId="S::a.browning@griffith.edu.au::361db90e-b631-48a3-b9ec-50a48aed1fdf" providerId="AD" clId="Web-{BA8AD454-E552-093E-4073-1C702097136B}" dt="2019-06-14T04:13:08.650" v="18" actId="20577"/>
          <ac:spMkLst>
            <pc:docMk/>
            <pc:sldMk cId="538600270" sldId="287"/>
            <ac:spMk id="7" creationId="{20FB5634-C7CF-4F6A-AF33-9FFB2001EBB3}"/>
          </ac:spMkLst>
        </pc:spChg>
      </pc:sldChg>
    </pc:docChg>
  </pc:docChgLst>
  <pc:docChgLst>
    <pc:chgData name="Allan Browning" userId="S::a.browning@griffith.edu.au::361db90e-b631-48a3-b9ec-50a48aed1fdf" providerId="AD" clId="Web-{43C2E942-6BBE-AF9B-9415-5EE78C7B8DF9}"/>
    <pc:docChg chg="modSld">
      <pc:chgData name="Allan Browning" userId="S::a.browning@griffith.edu.au::361db90e-b631-48a3-b9ec-50a48aed1fdf" providerId="AD" clId="Web-{43C2E942-6BBE-AF9B-9415-5EE78C7B8DF9}" dt="2019-06-14T01:24:47.703" v="18" actId="20577"/>
      <pc:docMkLst>
        <pc:docMk/>
      </pc:docMkLst>
      <pc:sldChg chg="modSp">
        <pc:chgData name="Allan Browning" userId="S::a.browning@griffith.edu.au::361db90e-b631-48a3-b9ec-50a48aed1fdf" providerId="AD" clId="Web-{43C2E942-6BBE-AF9B-9415-5EE78C7B8DF9}" dt="2019-06-14T01:24:18.499" v="15" actId="20577"/>
        <pc:sldMkLst>
          <pc:docMk/>
          <pc:sldMk cId="3594301928" sldId="286"/>
        </pc:sldMkLst>
        <pc:spChg chg="mod">
          <ac:chgData name="Allan Browning" userId="S::a.browning@griffith.edu.au::361db90e-b631-48a3-b9ec-50a48aed1fdf" providerId="AD" clId="Web-{43C2E942-6BBE-AF9B-9415-5EE78C7B8DF9}" dt="2019-06-14T01:24:18.499" v="15" actId="20577"/>
          <ac:spMkLst>
            <pc:docMk/>
            <pc:sldMk cId="3594301928" sldId="286"/>
            <ac:spMk id="3" creationId="{13104025-BE42-4BFD-B569-2341F0F0F983}"/>
          </ac:spMkLst>
        </pc:spChg>
      </pc:sldChg>
      <pc:sldChg chg="modSp">
        <pc:chgData name="Allan Browning" userId="S::a.browning@griffith.edu.au::361db90e-b631-48a3-b9ec-50a48aed1fdf" providerId="AD" clId="Web-{43C2E942-6BBE-AF9B-9415-5EE78C7B8DF9}" dt="2019-06-14T01:24:46.859" v="16" actId="20577"/>
        <pc:sldMkLst>
          <pc:docMk/>
          <pc:sldMk cId="3156173025" sldId="288"/>
        </pc:sldMkLst>
        <pc:spChg chg="mod">
          <ac:chgData name="Allan Browning" userId="S::a.browning@griffith.edu.au::361db90e-b631-48a3-b9ec-50a48aed1fdf" providerId="AD" clId="Web-{43C2E942-6BBE-AF9B-9415-5EE78C7B8DF9}" dt="2019-06-14T01:24:46.859" v="16" actId="20577"/>
          <ac:spMkLst>
            <pc:docMk/>
            <pc:sldMk cId="3156173025" sldId="288"/>
            <ac:spMk id="6" creationId="{1E42911F-D3C3-466B-A1A8-3915D9761EB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hallow Title"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2" name="Google Shape;42;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5" name="Google Shape;45;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0" name="Google Shape;50;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2" name="Google Shape;52;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7" name="Google Shape;57;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markdownguide.org/basic-syntax#code"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google.com/"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google.com/"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r>
              <a:rPr lang="en-AU" dirty="0"/>
              <a:t>Markdown</a:t>
            </a:r>
          </a:p>
        </p:txBody>
      </p:sp>
      <p:sp>
        <p:nvSpPr>
          <p:cNvPr id="69" name="Google Shape;69;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Cheat Sheet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B490-44A6-43EA-99F6-389927AEDB64}"/>
              </a:ext>
            </a:extLst>
          </p:cNvPr>
          <p:cNvSpPr>
            <a:spLocks noGrp="1"/>
          </p:cNvSpPr>
          <p:nvPr>
            <p:ph type="title"/>
          </p:nvPr>
        </p:nvSpPr>
        <p:spPr/>
        <p:txBody>
          <a:bodyPr/>
          <a:lstStyle/>
          <a:p>
            <a:r>
              <a:rPr lang="en-AU" dirty="0"/>
              <a:t>Markdown - Headings</a:t>
            </a:r>
          </a:p>
        </p:txBody>
      </p:sp>
      <p:sp>
        <p:nvSpPr>
          <p:cNvPr id="3" name="Text Placeholder 2">
            <a:extLst>
              <a:ext uri="{FF2B5EF4-FFF2-40B4-BE49-F238E27FC236}">
                <a16:creationId xmlns:a16="http://schemas.microsoft.com/office/drawing/2014/main" id="{13104025-BE42-4BFD-B569-2341F0F0F983}"/>
              </a:ext>
            </a:extLst>
          </p:cNvPr>
          <p:cNvSpPr>
            <a:spLocks noGrp="1"/>
          </p:cNvSpPr>
          <p:nvPr>
            <p:ph type="body" idx="1"/>
          </p:nvPr>
        </p:nvSpPr>
        <p:spPr>
          <a:xfrm>
            <a:off x="460950" y="805100"/>
            <a:ext cx="8222100" cy="3712800"/>
          </a:xfrm>
        </p:spPr>
        <p:txBody>
          <a:bodyPr/>
          <a:lstStyle/>
          <a:p>
            <a:pPr marL="114300" indent="0">
              <a:buNone/>
            </a:pPr>
            <a:r>
              <a:rPr lang="en-AU" dirty="0">
                <a:hlinkClick r:id="rId2"/>
              </a:rPr>
              <a:t>https://www.markdownguide.org/basic-syntax#code</a:t>
            </a:r>
            <a:endParaRPr lang="en-AU" dirty="0"/>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Markdown allows us to apply some simple structural formatting to our document. Markdown utilises a few non-alphabetic characters like # , *,~,' ,-and _ to imply formatting.</a:t>
            </a:r>
          </a:p>
          <a:p>
            <a:pPr marL="114300" indent="0">
              <a:buNone/>
            </a:pPr>
            <a:endParaRPr lang="en-AU" dirty="0">
              <a:solidFill>
                <a:schemeClr val="bg2">
                  <a:lumMod val="75000"/>
                </a:schemeClr>
              </a:solidFill>
            </a:endParaRPr>
          </a:p>
          <a:p>
            <a:pPr marL="114300" indent="0">
              <a:buNone/>
            </a:pPr>
            <a:r>
              <a:rPr lang="en-AU" b="1" dirty="0">
                <a:solidFill>
                  <a:schemeClr val="bg2">
                    <a:lumMod val="75000"/>
                  </a:schemeClr>
                </a:solidFill>
              </a:rPr>
              <a:t>Headings:</a:t>
            </a:r>
          </a:p>
          <a:p>
            <a:pPr marL="114300" indent="0">
              <a:buNone/>
            </a:pPr>
            <a:r>
              <a:rPr lang="en-AU" dirty="0">
                <a:solidFill>
                  <a:schemeClr val="bg2">
                    <a:lumMod val="75000"/>
                  </a:schemeClr>
                </a:solidFill>
              </a:rPr>
              <a:t>A single (#) in-front of some text would imply formatting similar to a h1 tag in html.</a:t>
            </a:r>
          </a:p>
          <a:p>
            <a:pPr marL="114300" indent="0">
              <a:buNone/>
            </a:pPr>
            <a:r>
              <a:rPr lang="en-AU" dirty="0">
                <a:solidFill>
                  <a:schemeClr val="bg2">
                    <a:lumMod val="75000"/>
                  </a:schemeClr>
                </a:solidFill>
              </a:rPr>
              <a:t>Two (##) in-front of some text would imply formatting similar to a h2 tag in html</a:t>
            </a:r>
          </a:p>
          <a:p>
            <a:pPr marL="114300" indent="0">
              <a:buNone/>
            </a:pPr>
            <a:r>
              <a:rPr lang="en-AU" dirty="0">
                <a:solidFill>
                  <a:schemeClr val="bg2">
                    <a:lumMod val="75000"/>
                  </a:schemeClr>
                </a:solidFill>
              </a:rPr>
              <a:t>	</a:t>
            </a:r>
            <a:r>
              <a:rPr lang="en-AU" i="1" dirty="0">
                <a:solidFill>
                  <a:schemeClr val="bg2">
                    <a:lumMod val="75000"/>
                  </a:schemeClr>
                </a:solidFill>
              </a:rPr>
              <a:t># This is a &lt;h1&gt; tag</a:t>
            </a:r>
          </a:p>
          <a:p>
            <a:pPr marL="114300" indent="0">
              <a:buNone/>
            </a:pPr>
            <a:r>
              <a:rPr lang="en-AU" i="1" dirty="0">
                <a:solidFill>
                  <a:schemeClr val="bg2">
                    <a:lumMod val="75000"/>
                  </a:schemeClr>
                </a:solidFill>
              </a:rPr>
              <a:t>	### This is a &lt;h3&gt; tag</a:t>
            </a:r>
          </a:p>
          <a:p>
            <a:pPr marL="114300" indent="0">
              <a:buNone/>
            </a:pPr>
            <a:endParaRPr lang="en-AU" b="1" dirty="0">
              <a:solidFill>
                <a:schemeClr val="bg2">
                  <a:lumMod val="75000"/>
                </a:schemeClr>
              </a:solidFill>
            </a:endParaRPr>
          </a:p>
          <a:p>
            <a:pPr marL="114300" indent="0">
              <a:buNone/>
            </a:pPr>
            <a:endParaRPr lang="en-AU" dirty="0">
              <a:solidFill>
                <a:schemeClr val="bg2">
                  <a:lumMod val="75000"/>
                </a:schemeClr>
              </a:solidFill>
            </a:endParaRPr>
          </a:p>
        </p:txBody>
      </p:sp>
    </p:spTree>
    <p:extLst>
      <p:ext uri="{BB962C8B-B14F-4D97-AF65-F5344CB8AC3E}">
        <p14:creationId xmlns:p14="http://schemas.microsoft.com/office/powerpoint/2010/main" val="3594301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EB5A-749A-4046-91E1-B3ADB27543B8}"/>
              </a:ext>
            </a:extLst>
          </p:cNvPr>
          <p:cNvSpPr>
            <a:spLocks noGrp="1"/>
          </p:cNvSpPr>
          <p:nvPr>
            <p:ph type="title"/>
          </p:nvPr>
        </p:nvSpPr>
        <p:spPr/>
        <p:txBody>
          <a:bodyPr/>
          <a:lstStyle/>
          <a:p>
            <a:r>
              <a:rPr lang="en-AU" dirty="0"/>
              <a:t>Markdown - Emphasis</a:t>
            </a:r>
          </a:p>
        </p:txBody>
      </p:sp>
      <p:sp>
        <p:nvSpPr>
          <p:cNvPr id="3" name="Text Placeholder 2">
            <a:extLst>
              <a:ext uri="{FF2B5EF4-FFF2-40B4-BE49-F238E27FC236}">
                <a16:creationId xmlns:a16="http://schemas.microsoft.com/office/drawing/2014/main" id="{1AE842E4-7553-4E85-803D-C5D3F799F65A}"/>
              </a:ext>
            </a:extLst>
          </p:cNvPr>
          <p:cNvSpPr>
            <a:spLocks noGrp="1"/>
          </p:cNvSpPr>
          <p:nvPr>
            <p:ph type="body" idx="1"/>
          </p:nvPr>
        </p:nvSpPr>
        <p:spPr>
          <a:xfrm>
            <a:off x="460950" y="1310800"/>
            <a:ext cx="2675950" cy="1004650"/>
          </a:xfrm>
        </p:spPr>
        <p:txBody>
          <a:bodyPr/>
          <a:lstStyle/>
          <a:p>
            <a:pPr marL="114300" indent="0">
              <a:lnSpc>
                <a:spcPct val="100000"/>
              </a:lnSpc>
              <a:buNone/>
            </a:pPr>
            <a:r>
              <a:rPr lang="en-US" b="1" dirty="0">
                <a:solidFill>
                  <a:schemeClr val="bg2">
                    <a:lumMod val="75000"/>
                  </a:schemeClr>
                </a:solidFill>
              </a:rPr>
              <a:t>Paragraphs:</a:t>
            </a:r>
          </a:p>
          <a:p>
            <a:pPr marL="114300" indent="0">
              <a:lnSpc>
                <a:spcPct val="100000"/>
              </a:lnSpc>
              <a:buNone/>
            </a:pPr>
            <a:r>
              <a:rPr lang="en-US" sz="1400" dirty="0">
                <a:solidFill>
                  <a:schemeClr val="bg2">
                    <a:lumMod val="75000"/>
                  </a:schemeClr>
                </a:solidFill>
              </a:rPr>
              <a:t>Create text on separate lines to format as a paragraph</a:t>
            </a:r>
          </a:p>
          <a:p>
            <a:pPr marL="114300" indent="0">
              <a:lnSpc>
                <a:spcPct val="100000"/>
              </a:lnSpc>
              <a:buNone/>
            </a:pPr>
            <a:endParaRPr lang="en-US" dirty="0">
              <a:solidFill>
                <a:schemeClr val="bg2">
                  <a:lumMod val="75000"/>
                </a:schemeClr>
              </a:solidFill>
            </a:endParaRPr>
          </a:p>
          <a:p>
            <a:endParaRPr lang="en-AU" dirty="0"/>
          </a:p>
        </p:txBody>
      </p:sp>
      <p:sp>
        <p:nvSpPr>
          <p:cNvPr id="4" name="Text Placeholder 2">
            <a:extLst>
              <a:ext uri="{FF2B5EF4-FFF2-40B4-BE49-F238E27FC236}">
                <a16:creationId xmlns:a16="http://schemas.microsoft.com/office/drawing/2014/main" id="{94F23FEA-3206-401D-8C09-ADFF26D36C8A}"/>
              </a:ext>
            </a:extLst>
          </p:cNvPr>
          <p:cNvSpPr txBox="1">
            <a:spLocks/>
          </p:cNvSpPr>
          <p:nvPr/>
        </p:nvSpPr>
        <p:spPr>
          <a:xfrm>
            <a:off x="3331152" y="1310800"/>
            <a:ext cx="2675950" cy="100465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lnSpc>
                <a:spcPct val="100000"/>
              </a:lnSpc>
              <a:buFont typeface="Roboto"/>
              <a:buNone/>
            </a:pPr>
            <a:r>
              <a:rPr lang="en-US" b="1" dirty="0">
                <a:solidFill>
                  <a:schemeClr val="bg2">
                    <a:lumMod val="75000"/>
                  </a:schemeClr>
                </a:solidFill>
              </a:rPr>
              <a:t>Line Breaks:</a:t>
            </a:r>
          </a:p>
          <a:p>
            <a:pPr marL="114300" indent="0">
              <a:lnSpc>
                <a:spcPct val="100000"/>
              </a:lnSpc>
              <a:buNone/>
            </a:pPr>
            <a:r>
              <a:rPr lang="en-US" sz="1400" dirty="0">
                <a:solidFill>
                  <a:schemeClr val="bg2">
                    <a:lumMod val="75000"/>
                  </a:schemeClr>
                </a:solidFill>
              </a:rPr>
              <a:t>End a line with two or more spaces to  create a line break</a:t>
            </a:r>
          </a:p>
          <a:p>
            <a:pPr>
              <a:lnSpc>
                <a:spcPct val="100000"/>
              </a:lnSpc>
              <a:buFont typeface="Arial" panose="020B0604020202020204" pitchFamily="34" charset="0"/>
              <a:buChar char="•"/>
            </a:pPr>
            <a:endParaRPr lang="en-US" dirty="0">
              <a:solidFill>
                <a:schemeClr val="bg2">
                  <a:lumMod val="75000"/>
                </a:schemeClr>
              </a:solidFill>
            </a:endParaRPr>
          </a:p>
          <a:p>
            <a:endParaRPr lang="en-AU" dirty="0"/>
          </a:p>
        </p:txBody>
      </p:sp>
      <p:sp>
        <p:nvSpPr>
          <p:cNvPr id="6" name="Text Placeholder 2">
            <a:extLst>
              <a:ext uri="{FF2B5EF4-FFF2-40B4-BE49-F238E27FC236}">
                <a16:creationId xmlns:a16="http://schemas.microsoft.com/office/drawing/2014/main" id="{646DDCEE-C546-4E22-BB66-428AB3A22318}"/>
              </a:ext>
            </a:extLst>
          </p:cNvPr>
          <p:cNvSpPr txBox="1">
            <a:spLocks/>
          </p:cNvSpPr>
          <p:nvPr/>
        </p:nvSpPr>
        <p:spPr>
          <a:xfrm>
            <a:off x="6124703" y="1310800"/>
            <a:ext cx="2943545" cy="100465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lnSpc>
                <a:spcPct val="100000"/>
              </a:lnSpc>
              <a:buFont typeface="Roboto"/>
              <a:buNone/>
            </a:pPr>
            <a:r>
              <a:rPr lang="en-US" b="1" dirty="0">
                <a:solidFill>
                  <a:schemeClr val="bg2">
                    <a:lumMod val="75000"/>
                  </a:schemeClr>
                </a:solidFill>
              </a:rPr>
              <a:t>Horizontal Rules:</a:t>
            </a:r>
          </a:p>
          <a:p>
            <a:pPr marL="114300" indent="0">
              <a:lnSpc>
                <a:spcPct val="100000"/>
              </a:lnSpc>
              <a:buNone/>
            </a:pPr>
            <a:r>
              <a:rPr lang="en-US" sz="1400" dirty="0">
                <a:solidFill>
                  <a:schemeClr val="bg2">
                    <a:lumMod val="75000"/>
                  </a:schemeClr>
                </a:solidFill>
              </a:rPr>
              <a:t>Use three or more * or – or _ to create a horizontal rule</a:t>
            </a:r>
          </a:p>
          <a:p>
            <a:pPr>
              <a:lnSpc>
                <a:spcPct val="100000"/>
              </a:lnSpc>
              <a:buFont typeface="Arial" panose="020B0604020202020204" pitchFamily="34" charset="0"/>
              <a:buChar char="•"/>
            </a:pPr>
            <a:endParaRPr lang="en-US" dirty="0">
              <a:solidFill>
                <a:schemeClr val="bg2">
                  <a:lumMod val="75000"/>
                </a:schemeClr>
              </a:solidFill>
            </a:endParaRPr>
          </a:p>
          <a:p>
            <a:endParaRPr lang="en-AU" dirty="0"/>
          </a:p>
        </p:txBody>
      </p:sp>
      <p:sp>
        <p:nvSpPr>
          <p:cNvPr id="7" name="Text Placeholder 2">
            <a:extLst>
              <a:ext uri="{FF2B5EF4-FFF2-40B4-BE49-F238E27FC236}">
                <a16:creationId xmlns:a16="http://schemas.microsoft.com/office/drawing/2014/main" id="{20FB5634-C7CF-4F6A-AF33-9FFB2001EBB3}"/>
              </a:ext>
            </a:extLst>
          </p:cNvPr>
          <p:cNvSpPr txBox="1">
            <a:spLocks/>
          </p:cNvSpPr>
          <p:nvPr/>
        </p:nvSpPr>
        <p:spPr>
          <a:xfrm>
            <a:off x="460950" y="2669700"/>
            <a:ext cx="7924553" cy="1622132"/>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lnSpc>
                <a:spcPct val="100000"/>
              </a:lnSpc>
              <a:buFont typeface="Roboto"/>
              <a:buNone/>
            </a:pPr>
            <a:r>
              <a:rPr lang="en-US" b="1" dirty="0">
                <a:solidFill>
                  <a:schemeClr val="bg2">
                    <a:lumMod val="75000"/>
                  </a:schemeClr>
                </a:solidFill>
              </a:rPr>
              <a:t>Code:</a:t>
            </a:r>
          </a:p>
          <a:p>
            <a:pPr marL="114300" indent="0">
              <a:lnSpc>
                <a:spcPct val="100000"/>
              </a:lnSpc>
              <a:buNone/>
            </a:pPr>
            <a:r>
              <a:rPr lang="en-US" sz="1400" dirty="0">
                <a:solidFill>
                  <a:schemeClr val="bg2">
                    <a:lumMod val="75000"/>
                  </a:schemeClr>
                </a:solidFill>
              </a:rPr>
              <a:t>To denote a word or phrase as code, enclose it in a backtick mark ( ` ) on either side of the word or phrase.</a:t>
            </a:r>
          </a:p>
          <a:p>
            <a:pPr marL="114300" indent="0">
              <a:lnSpc>
                <a:spcPct val="100000"/>
              </a:lnSpc>
              <a:buNone/>
            </a:pPr>
            <a:endParaRPr lang="en-US" sz="1400" dirty="0">
              <a:solidFill>
                <a:schemeClr val="bg2">
                  <a:lumMod val="75000"/>
                </a:schemeClr>
              </a:solidFill>
            </a:endParaRPr>
          </a:p>
          <a:p>
            <a:pPr>
              <a:lnSpc>
                <a:spcPct val="114999"/>
              </a:lnSpc>
              <a:buNone/>
            </a:pPr>
            <a:r>
              <a:rPr lang="en-US" sz="1400" dirty="0">
                <a:solidFill>
                  <a:schemeClr val="bg2">
                    <a:lumMod val="75000"/>
                  </a:schemeClr>
                </a:solidFill>
              </a:rPr>
              <a:t>To create a code block indent every line in the block by at least 4 spaces.</a:t>
            </a:r>
          </a:p>
          <a:p>
            <a:pPr>
              <a:lnSpc>
                <a:spcPct val="114999"/>
              </a:lnSpc>
              <a:buNone/>
            </a:pPr>
            <a:endParaRPr lang="en-US" sz="1400" dirty="0">
              <a:solidFill>
                <a:schemeClr val="bg2">
                  <a:lumMod val="75000"/>
                </a:schemeClr>
              </a:solidFill>
            </a:endParaRPr>
          </a:p>
          <a:p>
            <a:pPr>
              <a:lnSpc>
                <a:spcPct val="114999"/>
              </a:lnSpc>
              <a:buNone/>
            </a:pPr>
            <a:r>
              <a:rPr lang="en-US" sz="1400" dirty="0">
                <a:solidFill>
                  <a:schemeClr val="bg2">
                    <a:lumMod val="75000"/>
                  </a:schemeClr>
                </a:solidFill>
              </a:rPr>
              <a:t>To create a fenced code block you can also use 3 backticks  on either side of the block of text.</a:t>
            </a:r>
            <a:endParaRPr lang="en-US" dirty="0">
              <a:solidFill>
                <a:schemeClr val="bg2">
                  <a:lumMod val="75000"/>
                </a:schemeClr>
              </a:solidFill>
            </a:endParaRPr>
          </a:p>
          <a:p>
            <a:pPr marL="114300" indent="0">
              <a:lnSpc>
                <a:spcPct val="100000"/>
              </a:lnSpc>
              <a:buFont typeface="Roboto"/>
              <a:buNone/>
            </a:pPr>
            <a:endParaRPr lang="en-US" sz="1400" dirty="0">
              <a:solidFill>
                <a:schemeClr val="bg2">
                  <a:lumMod val="75000"/>
                </a:schemeClr>
              </a:solidFill>
            </a:endParaRPr>
          </a:p>
          <a:p>
            <a:pPr marL="114300" indent="0">
              <a:lnSpc>
                <a:spcPct val="100000"/>
              </a:lnSpc>
              <a:buNone/>
            </a:pPr>
            <a:endParaRPr lang="en-US" dirty="0">
              <a:solidFill>
                <a:srgbClr val="313131"/>
              </a:solidFill>
            </a:endParaRPr>
          </a:p>
          <a:p>
            <a:endParaRPr lang="en-AU" dirty="0"/>
          </a:p>
        </p:txBody>
      </p:sp>
    </p:spTree>
    <p:extLst>
      <p:ext uri="{BB962C8B-B14F-4D97-AF65-F5344CB8AC3E}">
        <p14:creationId xmlns:p14="http://schemas.microsoft.com/office/powerpoint/2010/main" val="53860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EB5A-749A-4046-91E1-B3ADB27543B8}"/>
              </a:ext>
            </a:extLst>
          </p:cNvPr>
          <p:cNvSpPr>
            <a:spLocks noGrp="1"/>
          </p:cNvSpPr>
          <p:nvPr>
            <p:ph type="title"/>
          </p:nvPr>
        </p:nvSpPr>
        <p:spPr/>
        <p:txBody>
          <a:bodyPr/>
          <a:lstStyle/>
          <a:p>
            <a:r>
              <a:rPr lang="en-AU" dirty="0"/>
              <a:t>Markdown - Lists</a:t>
            </a:r>
          </a:p>
        </p:txBody>
      </p:sp>
      <p:sp>
        <p:nvSpPr>
          <p:cNvPr id="3" name="Text Placeholder 2">
            <a:extLst>
              <a:ext uri="{FF2B5EF4-FFF2-40B4-BE49-F238E27FC236}">
                <a16:creationId xmlns:a16="http://schemas.microsoft.com/office/drawing/2014/main" id="{1AE842E4-7553-4E85-803D-C5D3F799F65A}"/>
              </a:ext>
            </a:extLst>
          </p:cNvPr>
          <p:cNvSpPr>
            <a:spLocks noGrp="1"/>
          </p:cNvSpPr>
          <p:nvPr>
            <p:ph type="body" idx="1"/>
          </p:nvPr>
        </p:nvSpPr>
        <p:spPr/>
        <p:txBody>
          <a:bodyPr/>
          <a:lstStyle/>
          <a:p>
            <a:pPr marL="114300" indent="0">
              <a:lnSpc>
                <a:spcPct val="100000"/>
              </a:lnSpc>
              <a:buNone/>
            </a:pPr>
            <a:r>
              <a:rPr lang="en-AU" dirty="0">
                <a:solidFill>
                  <a:schemeClr val="bg2">
                    <a:lumMod val="75000"/>
                  </a:schemeClr>
                </a:solidFill>
              </a:rPr>
              <a:t>In HTML we have ordered and un-ordered lists. We can do the same in Markdown</a:t>
            </a:r>
          </a:p>
          <a:p>
            <a:pPr marL="114300" indent="0">
              <a:lnSpc>
                <a:spcPct val="100000"/>
              </a:lnSpc>
              <a:buNone/>
            </a:pPr>
            <a:endParaRPr lang="en-AU" dirty="0">
              <a:solidFill>
                <a:schemeClr val="bg2">
                  <a:lumMod val="75000"/>
                </a:schemeClr>
              </a:solidFill>
            </a:endParaRPr>
          </a:p>
          <a:p>
            <a:pPr marL="114300" indent="0">
              <a:lnSpc>
                <a:spcPct val="100000"/>
              </a:lnSpc>
              <a:spcBef>
                <a:spcPts val="600"/>
              </a:spcBef>
              <a:buNone/>
            </a:pPr>
            <a:r>
              <a:rPr lang="en-AU" b="1" dirty="0">
                <a:solidFill>
                  <a:schemeClr val="bg2">
                    <a:lumMod val="75000"/>
                  </a:schemeClr>
                </a:solidFill>
              </a:rPr>
              <a:t>	Unordered List</a:t>
            </a:r>
          </a:p>
          <a:p>
            <a:pPr marL="114300" indent="0">
              <a:lnSpc>
                <a:spcPct val="100000"/>
              </a:lnSpc>
              <a:spcBef>
                <a:spcPts val="600"/>
              </a:spcBef>
              <a:buNone/>
            </a:pPr>
            <a:r>
              <a:rPr lang="en-AU" i="1" dirty="0">
                <a:solidFill>
                  <a:schemeClr val="bg2">
                    <a:lumMod val="75000"/>
                  </a:schemeClr>
                </a:solidFill>
              </a:rPr>
              <a:t>	* Item 1</a:t>
            </a:r>
          </a:p>
          <a:p>
            <a:pPr marL="114300" indent="0">
              <a:lnSpc>
                <a:spcPct val="100000"/>
              </a:lnSpc>
              <a:spcBef>
                <a:spcPts val="600"/>
              </a:spcBef>
              <a:buNone/>
            </a:pPr>
            <a:r>
              <a:rPr lang="en-AU" i="1" dirty="0">
                <a:solidFill>
                  <a:schemeClr val="bg2">
                    <a:lumMod val="75000"/>
                  </a:schemeClr>
                </a:solidFill>
              </a:rPr>
              <a:t>	* Item 2</a:t>
            </a:r>
          </a:p>
          <a:p>
            <a:pPr marL="114300" indent="0">
              <a:lnSpc>
                <a:spcPct val="100000"/>
              </a:lnSpc>
              <a:spcBef>
                <a:spcPts val="600"/>
              </a:spcBef>
              <a:buNone/>
            </a:pPr>
            <a:r>
              <a:rPr lang="en-AU" i="1" dirty="0">
                <a:solidFill>
                  <a:schemeClr val="bg2">
                    <a:lumMod val="75000"/>
                  </a:schemeClr>
                </a:solidFill>
              </a:rPr>
              <a:t>	* Item 3</a:t>
            </a:r>
          </a:p>
          <a:p>
            <a:pPr marL="114300" indent="0">
              <a:lnSpc>
                <a:spcPct val="100000"/>
              </a:lnSpc>
              <a:spcBef>
                <a:spcPts val="600"/>
              </a:spcBef>
              <a:buNone/>
            </a:pPr>
            <a:r>
              <a:rPr lang="en-AU" i="1" dirty="0">
                <a:solidFill>
                  <a:schemeClr val="bg2">
                    <a:lumMod val="75000"/>
                  </a:schemeClr>
                </a:solidFill>
              </a:rPr>
              <a:t>     	* Item 3a</a:t>
            </a:r>
          </a:p>
          <a:p>
            <a:pPr marL="114300" indent="0">
              <a:lnSpc>
                <a:spcPct val="100000"/>
              </a:lnSpc>
              <a:spcBef>
                <a:spcPts val="600"/>
              </a:spcBef>
              <a:buNone/>
            </a:pPr>
            <a:r>
              <a:rPr lang="en-AU" i="1" dirty="0">
                <a:solidFill>
                  <a:schemeClr val="bg2">
                    <a:lumMod val="75000"/>
                  </a:schemeClr>
                </a:solidFill>
              </a:rPr>
              <a:t>     	* Item 3b</a:t>
            </a:r>
          </a:p>
          <a:p>
            <a:pPr marL="114300" indent="0">
              <a:lnSpc>
                <a:spcPct val="100000"/>
              </a:lnSpc>
              <a:buNone/>
            </a:pPr>
            <a:r>
              <a:rPr lang="en-US" b="1" dirty="0">
                <a:solidFill>
                  <a:schemeClr val="bg2">
                    <a:lumMod val="75000"/>
                  </a:schemeClr>
                </a:solidFill>
              </a:rPr>
              <a:t> </a:t>
            </a:r>
          </a:p>
          <a:p>
            <a:endParaRPr lang="en-AU" dirty="0"/>
          </a:p>
        </p:txBody>
      </p:sp>
      <p:sp>
        <p:nvSpPr>
          <p:cNvPr id="4" name="TextBox 3">
            <a:extLst>
              <a:ext uri="{FF2B5EF4-FFF2-40B4-BE49-F238E27FC236}">
                <a16:creationId xmlns:a16="http://schemas.microsoft.com/office/drawing/2014/main" id="{52A9B98F-4298-48B0-8EC4-C432EAA6DF10}"/>
              </a:ext>
            </a:extLst>
          </p:cNvPr>
          <p:cNvSpPr txBox="1"/>
          <p:nvPr/>
        </p:nvSpPr>
        <p:spPr>
          <a:xfrm>
            <a:off x="6416550" y="1991897"/>
            <a:ext cx="1585690" cy="2354491"/>
          </a:xfrm>
          <a:prstGeom prst="rect">
            <a:avLst/>
          </a:prstGeom>
          <a:noFill/>
        </p:spPr>
        <p:txBody>
          <a:bodyPr wrap="none" rtlCol="0">
            <a:spAutoFit/>
          </a:bodyPr>
          <a:lstStyle/>
          <a:p>
            <a:pPr marL="114300" indent="0">
              <a:spcBef>
                <a:spcPts val="600"/>
              </a:spcBef>
              <a:buNone/>
            </a:pPr>
            <a:r>
              <a:rPr lang="en-AU" sz="1800" b="1" dirty="0">
                <a:solidFill>
                  <a:schemeClr val="bg2">
                    <a:lumMod val="75000"/>
                  </a:schemeClr>
                </a:solidFill>
                <a:latin typeface="Roboto" panose="02000000000000000000" pitchFamily="2" charset="0"/>
                <a:ea typeface="Roboto" panose="02000000000000000000" pitchFamily="2" charset="0"/>
              </a:rPr>
              <a:t>Ordered List</a:t>
            </a:r>
          </a:p>
          <a:p>
            <a:pPr marL="114300" indent="0">
              <a:spcBef>
                <a:spcPts val="600"/>
              </a:spcBef>
              <a:buNone/>
            </a:pPr>
            <a:r>
              <a:rPr lang="en-AU" sz="1800" i="1" dirty="0">
                <a:solidFill>
                  <a:schemeClr val="bg2">
                    <a:lumMod val="75000"/>
                  </a:schemeClr>
                </a:solidFill>
                <a:latin typeface="Roboto" panose="02000000000000000000" pitchFamily="2" charset="0"/>
                <a:ea typeface="Roboto" panose="02000000000000000000" pitchFamily="2" charset="0"/>
              </a:rPr>
              <a:t>1. Item 1</a:t>
            </a:r>
          </a:p>
          <a:p>
            <a:pPr marL="114300" indent="0">
              <a:spcBef>
                <a:spcPts val="600"/>
              </a:spcBef>
              <a:buNone/>
            </a:pPr>
            <a:r>
              <a:rPr lang="en-AU" sz="1800" i="1" dirty="0">
                <a:solidFill>
                  <a:schemeClr val="bg2">
                    <a:lumMod val="75000"/>
                  </a:schemeClr>
                </a:solidFill>
                <a:latin typeface="Roboto" panose="02000000000000000000" pitchFamily="2" charset="0"/>
                <a:ea typeface="Roboto" panose="02000000000000000000" pitchFamily="2" charset="0"/>
              </a:rPr>
              <a:t>5. Item 2</a:t>
            </a:r>
          </a:p>
          <a:p>
            <a:pPr marL="114300" indent="0">
              <a:spcBef>
                <a:spcPts val="600"/>
              </a:spcBef>
              <a:buNone/>
            </a:pPr>
            <a:r>
              <a:rPr lang="en-AU" sz="1800" i="1" dirty="0">
                <a:solidFill>
                  <a:schemeClr val="bg2">
                    <a:lumMod val="75000"/>
                  </a:schemeClr>
                </a:solidFill>
                <a:latin typeface="Roboto" panose="02000000000000000000" pitchFamily="2" charset="0"/>
                <a:ea typeface="Roboto" panose="02000000000000000000" pitchFamily="2" charset="0"/>
              </a:rPr>
              <a:t>1. Item 3</a:t>
            </a:r>
          </a:p>
          <a:p>
            <a:pPr marL="114300" indent="0">
              <a:spcBef>
                <a:spcPts val="600"/>
              </a:spcBef>
              <a:buNone/>
            </a:pPr>
            <a:r>
              <a:rPr lang="en-AU" sz="1800" i="1" dirty="0">
                <a:solidFill>
                  <a:schemeClr val="bg2">
                    <a:lumMod val="75000"/>
                  </a:schemeClr>
                </a:solidFill>
                <a:latin typeface="Roboto" panose="02000000000000000000" pitchFamily="2" charset="0"/>
                <a:ea typeface="Roboto" panose="02000000000000000000" pitchFamily="2" charset="0"/>
              </a:rPr>
              <a:t>     1.Item 3a</a:t>
            </a:r>
          </a:p>
          <a:p>
            <a:pPr marL="114300" indent="0">
              <a:spcBef>
                <a:spcPts val="600"/>
              </a:spcBef>
              <a:buNone/>
            </a:pPr>
            <a:r>
              <a:rPr lang="en-AU" sz="1800" i="1" dirty="0">
                <a:solidFill>
                  <a:schemeClr val="bg2">
                    <a:lumMod val="75000"/>
                  </a:schemeClr>
                </a:solidFill>
                <a:latin typeface="Roboto" panose="02000000000000000000" pitchFamily="2" charset="0"/>
                <a:ea typeface="Roboto" panose="02000000000000000000" pitchFamily="2" charset="0"/>
              </a:rPr>
              <a:t>     1. Item 3b</a:t>
            </a:r>
          </a:p>
          <a:p>
            <a:endParaRPr lang="en-AU" dirty="0"/>
          </a:p>
        </p:txBody>
      </p:sp>
      <p:cxnSp>
        <p:nvCxnSpPr>
          <p:cNvPr id="6" name="Straight Arrow Connector 5">
            <a:extLst>
              <a:ext uri="{FF2B5EF4-FFF2-40B4-BE49-F238E27FC236}">
                <a16:creationId xmlns:a16="http://schemas.microsoft.com/office/drawing/2014/main" id="{AA24177D-3952-47EF-A2D7-885DCD48AA41}"/>
              </a:ext>
            </a:extLst>
          </p:cNvPr>
          <p:cNvCxnSpPr>
            <a:cxnSpLocks/>
          </p:cNvCxnSpPr>
          <p:nvPr/>
        </p:nvCxnSpPr>
        <p:spPr>
          <a:xfrm>
            <a:off x="5993575" y="2794000"/>
            <a:ext cx="559500" cy="4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B4E3B6E-999C-4463-B6A5-835756001B1F}"/>
              </a:ext>
            </a:extLst>
          </p:cNvPr>
          <p:cNvSpPr txBox="1"/>
          <p:nvPr/>
        </p:nvSpPr>
        <p:spPr>
          <a:xfrm>
            <a:off x="4452875" y="2573354"/>
            <a:ext cx="1727200" cy="600164"/>
          </a:xfrm>
          <a:prstGeom prst="rect">
            <a:avLst/>
          </a:prstGeom>
          <a:noFill/>
        </p:spPr>
        <p:txBody>
          <a:bodyPr wrap="square" rtlCol="0">
            <a:spAutoFit/>
          </a:bodyPr>
          <a:lstStyle/>
          <a:p>
            <a:r>
              <a:rPr lang="en-AU" sz="1100" dirty="0"/>
              <a:t>Any number can be used as long as it is a number</a:t>
            </a:r>
          </a:p>
        </p:txBody>
      </p:sp>
      <p:sp>
        <p:nvSpPr>
          <p:cNvPr id="10" name="TextBox 9">
            <a:extLst>
              <a:ext uri="{FF2B5EF4-FFF2-40B4-BE49-F238E27FC236}">
                <a16:creationId xmlns:a16="http://schemas.microsoft.com/office/drawing/2014/main" id="{0E744EB9-51E6-494D-B76D-BD6CBE7AC561}"/>
              </a:ext>
            </a:extLst>
          </p:cNvPr>
          <p:cNvSpPr txBox="1"/>
          <p:nvPr/>
        </p:nvSpPr>
        <p:spPr>
          <a:xfrm>
            <a:off x="98250" y="2142467"/>
            <a:ext cx="1212850" cy="430887"/>
          </a:xfrm>
          <a:prstGeom prst="rect">
            <a:avLst/>
          </a:prstGeom>
          <a:noFill/>
        </p:spPr>
        <p:txBody>
          <a:bodyPr wrap="square" rtlCol="0">
            <a:spAutoFit/>
          </a:bodyPr>
          <a:lstStyle/>
          <a:p>
            <a:r>
              <a:rPr lang="en-AU" sz="1100" dirty="0"/>
              <a:t>a *, - or + can be used.</a:t>
            </a:r>
          </a:p>
        </p:txBody>
      </p:sp>
      <p:cxnSp>
        <p:nvCxnSpPr>
          <p:cNvPr id="13" name="Straight Arrow Connector 12">
            <a:extLst>
              <a:ext uri="{FF2B5EF4-FFF2-40B4-BE49-F238E27FC236}">
                <a16:creationId xmlns:a16="http://schemas.microsoft.com/office/drawing/2014/main" id="{8A6A8178-F615-4A35-950A-E066BCD774FE}"/>
              </a:ext>
            </a:extLst>
          </p:cNvPr>
          <p:cNvCxnSpPr>
            <a:cxnSpLocks/>
          </p:cNvCxnSpPr>
          <p:nvPr/>
        </p:nvCxnSpPr>
        <p:spPr>
          <a:xfrm>
            <a:off x="971550" y="2438400"/>
            <a:ext cx="419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35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EB5A-749A-4046-91E1-B3ADB27543B8}"/>
              </a:ext>
            </a:extLst>
          </p:cNvPr>
          <p:cNvSpPr>
            <a:spLocks noGrp="1"/>
          </p:cNvSpPr>
          <p:nvPr>
            <p:ph type="title"/>
          </p:nvPr>
        </p:nvSpPr>
        <p:spPr/>
        <p:txBody>
          <a:bodyPr/>
          <a:lstStyle/>
          <a:p>
            <a:r>
              <a:rPr lang="en-AU" dirty="0"/>
              <a:t>Markdown - Emphasis</a:t>
            </a:r>
          </a:p>
        </p:txBody>
      </p:sp>
      <p:sp>
        <p:nvSpPr>
          <p:cNvPr id="3" name="Text Placeholder 2">
            <a:extLst>
              <a:ext uri="{FF2B5EF4-FFF2-40B4-BE49-F238E27FC236}">
                <a16:creationId xmlns:a16="http://schemas.microsoft.com/office/drawing/2014/main" id="{1AE842E4-7553-4E85-803D-C5D3F799F65A}"/>
              </a:ext>
            </a:extLst>
          </p:cNvPr>
          <p:cNvSpPr>
            <a:spLocks noGrp="1"/>
          </p:cNvSpPr>
          <p:nvPr>
            <p:ph type="body" idx="1"/>
          </p:nvPr>
        </p:nvSpPr>
        <p:spPr>
          <a:xfrm>
            <a:off x="460950" y="1310800"/>
            <a:ext cx="2675950" cy="1004650"/>
          </a:xfrm>
        </p:spPr>
        <p:txBody>
          <a:bodyPr/>
          <a:lstStyle/>
          <a:p>
            <a:pPr marL="114300" indent="0">
              <a:lnSpc>
                <a:spcPct val="100000"/>
              </a:lnSpc>
              <a:buNone/>
            </a:pPr>
            <a:r>
              <a:rPr lang="en-US" b="1" dirty="0">
                <a:solidFill>
                  <a:schemeClr val="bg2">
                    <a:lumMod val="75000"/>
                  </a:schemeClr>
                </a:solidFill>
              </a:rPr>
              <a:t>Bold:</a:t>
            </a:r>
          </a:p>
          <a:p>
            <a:pPr marL="114300" indent="0">
              <a:lnSpc>
                <a:spcPct val="100000"/>
              </a:lnSpc>
              <a:buNone/>
            </a:pPr>
            <a:r>
              <a:rPr lang="en-US" dirty="0">
                <a:solidFill>
                  <a:schemeClr val="bg2">
                    <a:lumMod val="75000"/>
                  </a:schemeClr>
                </a:solidFill>
              </a:rPr>
              <a:t>** Some Bold Text **</a:t>
            </a:r>
          </a:p>
          <a:p>
            <a:pPr marL="114300" indent="0">
              <a:lnSpc>
                <a:spcPct val="100000"/>
              </a:lnSpc>
              <a:buNone/>
            </a:pPr>
            <a:r>
              <a:rPr lang="en-US" dirty="0">
                <a:solidFill>
                  <a:schemeClr val="bg2">
                    <a:lumMod val="75000"/>
                  </a:schemeClr>
                </a:solidFill>
              </a:rPr>
              <a:t>_ _ Some Bold Text _ _</a:t>
            </a:r>
          </a:p>
          <a:p>
            <a:pPr marL="114300" indent="0">
              <a:lnSpc>
                <a:spcPct val="100000"/>
              </a:lnSpc>
              <a:buNone/>
            </a:pPr>
            <a:endParaRPr lang="en-US" dirty="0">
              <a:solidFill>
                <a:schemeClr val="bg2">
                  <a:lumMod val="75000"/>
                </a:schemeClr>
              </a:solidFill>
            </a:endParaRPr>
          </a:p>
          <a:p>
            <a:endParaRPr lang="en-AU" dirty="0"/>
          </a:p>
        </p:txBody>
      </p:sp>
      <p:sp>
        <p:nvSpPr>
          <p:cNvPr id="4" name="Text Placeholder 2">
            <a:extLst>
              <a:ext uri="{FF2B5EF4-FFF2-40B4-BE49-F238E27FC236}">
                <a16:creationId xmlns:a16="http://schemas.microsoft.com/office/drawing/2014/main" id="{94F23FEA-3206-401D-8C09-ADFF26D36C8A}"/>
              </a:ext>
            </a:extLst>
          </p:cNvPr>
          <p:cNvSpPr txBox="1">
            <a:spLocks/>
          </p:cNvSpPr>
          <p:nvPr/>
        </p:nvSpPr>
        <p:spPr>
          <a:xfrm>
            <a:off x="3331152" y="1310800"/>
            <a:ext cx="2675950" cy="100465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lnSpc>
                <a:spcPct val="100000"/>
              </a:lnSpc>
              <a:buFont typeface="Roboto"/>
              <a:buNone/>
            </a:pPr>
            <a:r>
              <a:rPr lang="en-US" b="1" dirty="0">
                <a:solidFill>
                  <a:schemeClr val="bg2">
                    <a:lumMod val="75000"/>
                  </a:schemeClr>
                </a:solidFill>
              </a:rPr>
              <a:t>Italic:</a:t>
            </a:r>
          </a:p>
          <a:p>
            <a:pPr marL="114300" indent="0">
              <a:lnSpc>
                <a:spcPct val="100000"/>
              </a:lnSpc>
              <a:buNone/>
            </a:pPr>
            <a:r>
              <a:rPr lang="en-US" dirty="0">
                <a:solidFill>
                  <a:schemeClr val="bg2">
                    <a:lumMod val="75000"/>
                  </a:schemeClr>
                </a:solidFill>
              </a:rPr>
              <a:t>* Some Italic Text * </a:t>
            </a:r>
          </a:p>
          <a:p>
            <a:pPr marL="114300" indent="0">
              <a:lnSpc>
                <a:spcPct val="100000"/>
              </a:lnSpc>
              <a:buNone/>
            </a:pPr>
            <a:r>
              <a:rPr lang="en-US" dirty="0">
                <a:solidFill>
                  <a:schemeClr val="bg2">
                    <a:lumMod val="75000"/>
                  </a:schemeClr>
                </a:solidFill>
              </a:rPr>
              <a:t>_ Some Italic Text _</a:t>
            </a:r>
          </a:p>
          <a:p>
            <a:pPr>
              <a:lnSpc>
                <a:spcPct val="100000"/>
              </a:lnSpc>
              <a:buFont typeface="Arial" panose="020B0604020202020204" pitchFamily="34" charset="0"/>
              <a:buChar char="•"/>
            </a:pPr>
            <a:endParaRPr lang="en-US" dirty="0">
              <a:solidFill>
                <a:schemeClr val="bg2">
                  <a:lumMod val="75000"/>
                </a:schemeClr>
              </a:solidFill>
            </a:endParaRPr>
          </a:p>
          <a:p>
            <a:endParaRPr lang="en-AU" dirty="0"/>
          </a:p>
        </p:txBody>
      </p:sp>
      <p:sp>
        <p:nvSpPr>
          <p:cNvPr id="5" name="TextBox 4">
            <a:extLst>
              <a:ext uri="{FF2B5EF4-FFF2-40B4-BE49-F238E27FC236}">
                <a16:creationId xmlns:a16="http://schemas.microsoft.com/office/drawing/2014/main" id="{480240EA-BFFD-4F04-83D7-C22506DDCA98}"/>
              </a:ext>
            </a:extLst>
          </p:cNvPr>
          <p:cNvSpPr txBox="1"/>
          <p:nvPr/>
        </p:nvSpPr>
        <p:spPr>
          <a:xfrm>
            <a:off x="460950" y="2997200"/>
            <a:ext cx="2701381" cy="1384995"/>
          </a:xfrm>
          <a:prstGeom prst="rect">
            <a:avLst/>
          </a:prstGeom>
          <a:noFill/>
        </p:spPr>
        <p:txBody>
          <a:bodyPr wrap="none" rtlCol="0" anchor="t">
            <a:spAutoFit/>
          </a:bodyPr>
          <a:lstStyle/>
          <a:p>
            <a:r>
              <a:rPr lang="en-AU" b="1" dirty="0"/>
              <a:t>You can nest formats </a:t>
            </a:r>
          </a:p>
          <a:p>
            <a:endParaRPr lang="en-AU" dirty="0"/>
          </a:p>
          <a:p>
            <a:endParaRPr lang="en-AU" dirty="0"/>
          </a:p>
          <a:p>
            <a:r>
              <a:rPr lang="en-AU" dirty="0"/>
              <a:t>_ The formats *can* be nested_</a:t>
            </a:r>
          </a:p>
          <a:p>
            <a:endParaRPr lang="en-AU" dirty="0"/>
          </a:p>
          <a:p>
            <a:r>
              <a:rPr lang="en-AU" b="1" i="1" dirty="0"/>
              <a:t>The formats can be nested</a:t>
            </a:r>
          </a:p>
        </p:txBody>
      </p:sp>
      <p:sp>
        <p:nvSpPr>
          <p:cNvPr id="6" name="Text Placeholder 2">
            <a:extLst>
              <a:ext uri="{FF2B5EF4-FFF2-40B4-BE49-F238E27FC236}">
                <a16:creationId xmlns:a16="http://schemas.microsoft.com/office/drawing/2014/main" id="{646DDCEE-C546-4E22-BB66-428AB3A22318}"/>
              </a:ext>
            </a:extLst>
          </p:cNvPr>
          <p:cNvSpPr txBox="1">
            <a:spLocks/>
          </p:cNvSpPr>
          <p:nvPr/>
        </p:nvSpPr>
        <p:spPr>
          <a:xfrm>
            <a:off x="6124703" y="1310800"/>
            <a:ext cx="2943545" cy="100465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lnSpc>
                <a:spcPct val="100000"/>
              </a:lnSpc>
              <a:buFont typeface="Roboto"/>
              <a:buNone/>
            </a:pPr>
            <a:r>
              <a:rPr lang="en-US" b="1" dirty="0">
                <a:solidFill>
                  <a:schemeClr val="bg2">
                    <a:lumMod val="75000"/>
                  </a:schemeClr>
                </a:solidFill>
              </a:rPr>
              <a:t>Strikethrough:</a:t>
            </a:r>
          </a:p>
          <a:p>
            <a:pPr marL="114300" indent="0">
              <a:lnSpc>
                <a:spcPct val="100000"/>
              </a:lnSpc>
              <a:buNone/>
            </a:pPr>
            <a:r>
              <a:rPr lang="en-US" dirty="0">
                <a:solidFill>
                  <a:schemeClr val="bg2">
                    <a:lumMod val="75000"/>
                  </a:schemeClr>
                </a:solidFill>
              </a:rPr>
              <a:t>~~ Some Struck Text ~~ </a:t>
            </a:r>
          </a:p>
          <a:p>
            <a:pPr>
              <a:lnSpc>
                <a:spcPct val="100000"/>
              </a:lnSpc>
              <a:buFont typeface="Arial" panose="020B0604020202020204" pitchFamily="34" charset="0"/>
              <a:buChar char="•"/>
            </a:pPr>
            <a:endParaRPr lang="en-US" dirty="0">
              <a:solidFill>
                <a:schemeClr val="bg2">
                  <a:lumMod val="75000"/>
                </a:schemeClr>
              </a:solidFill>
            </a:endParaRPr>
          </a:p>
          <a:p>
            <a:endParaRPr lang="en-AU" dirty="0"/>
          </a:p>
        </p:txBody>
      </p:sp>
    </p:spTree>
    <p:extLst>
      <p:ext uri="{BB962C8B-B14F-4D97-AF65-F5344CB8AC3E}">
        <p14:creationId xmlns:p14="http://schemas.microsoft.com/office/powerpoint/2010/main" val="116268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E0D7-CC9A-4189-9E73-9D2CBE80290F}"/>
              </a:ext>
            </a:extLst>
          </p:cNvPr>
          <p:cNvSpPr>
            <a:spLocks noGrp="1"/>
          </p:cNvSpPr>
          <p:nvPr>
            <p:ph type="title"/>
          </p:nvPr>
        </p:nvSpPr>
        <p:spPr/>
        <p:txBody>
          <a:bodyPr/>
          <a:lstStyle/>
          <a:p>
            <a:r>
              <a:rPr lang="en-AU" dirty="0"/>
              <a:t>Markdown - Links</a:t>
            </a:r>
          </a:p>
        </p:txBody>
      </p:sp>
      <p:sp>
        <p:nvSpPr>
          <p:cNvPr id="3" name="Text Placeholder 2">
            <a:extLst>
              <a:ext uri="{FF2B5EF4-FFF2-40B4-BE49-F238E27FC236}">
                <a16:creationId xmlns:a16="http://schemas.microsoft.com/office/drawing/2014/main" id="{AFC53915-0BA0-4851-9082-6D605F85E913}"/>
              </a:ext>
            </a:extLst>
          </p:cNvPr>
          <p:cNvSpPr>
            <a:spLocks noGrp="1"/>
          </p:cNvSpPr>
          <p:nvPr>
            <p:ph type="body" idx="1"/>
          </p:nvPr>
        </p:nvSpPr>
        <p:spPr/>
        <p:txBody>
          <a:bodyPr/>
          <a:lstStyle/>
          <a:p>
            <a:pPr marL="114300" indent="0">
              <a:buNone/>
            </a:pPr>
            <a:r>
              <a:rPr lang="en-AU" dirty="0">
                <a:solidFill>
                  <a:schemeClr val="bg2">
                    <a:lumMod val="75000"/>
                  </a:schemeClr>
                </a:solidFill>
              </a:rPr>
              <a:t>There are two methods for creating links. Inline and Reference. Reference style links are created in two parts. The first part you use inline in your text and the other is created elsewhere. The title text is optional</a:t>
            </a:r>
          </a:p>
          <a:p>
            <a:pPr marL="114300" indent="0">
              <a:buNone/>
            </a:pPr>
            <a:endParaRPr lang="en-AU" dirty="0">
              <a:solidFill>
                <a:schemeClr val="bg2">
                  <a:lumMod val="75000"/>
                </a:schemeClr>
              </a:solidFill>
            </a:endParaRPr>
          </a:p>
          <a:p>
            <a:pPr marL="114300" indent="0">
              <a:buNone/>
            </a:pPr>
            <a:endParaRPr lang="en-AU" dirty="0">
              <a:solidFill>
                <a:schemeClr val="bg2">
                  <a:lumMod val="75000"/>
                </a:schemeClr>
              </a:solidFill>
            </a:endParaRPr>
          </a:p>
        </p:txBody>
      </p:sp>
      <p:sp>
        <p:nvSpPr>
          <p:cNvPr id="4" name="TextBox 3">
            <a:extLst>
              <a:ext uri="{FF2B5EF4-FFF2-40B4-BE49-F238E27FC236}">
                <a16:creationId xmlns:a16="http://schemas.microsoft.com/office/drawing/2014/main" id="{DC613786-B7A0-418A-9E51-06C3157C9560}"/>
              </a:ext>
            </a:extLst>
          </p:cNvPr>
          <p:cNvSpPr txBox="1"/>
          <p:nvPr/>
        </p:nvSpPr>
        <p:spPr>
          <a:xfrm>
            <a:off x="460950" y="2261306"/>
            <a:ext cx="6296917" cy="938719"/>
          </a:xfrm>
          <a:prstGeom prst="rect">
            <a:avLst/>
          </a:prstGeom>
          <a:noFill/>
        </p:spPr>
        <p:txBody>
          <a:bodyPr wrap="none" rtlCol="0">
            <a:spAutoFit/>
          </a:bodyPr>
          <a:lstStyle/>
          <a:p>
            <a:pPr marL="114300" indent="0">
              <a:spcBef>
                <a:spcPts val="600"/>
              </a:spcBef>
              <a:buNone/>
            </a:pPr>
            <a:r>
              <a:rPr lang="en-AU" sz="1800" b="1" dirty="0">
                <a:solidFill>
                  <a:schemeClr val="bg2">
                    <a:lumMod val="75000"/>
                  </a:schemeClr>
                </a:solidFill>
                <a:latin typeface="Roboto" panose="02000000000000000000" pitchFamily="2" charset="0"/>
                <a:ea typeface="Roboto" panose="02000000000000000000" pitchFamily="2" charset="0"/>
              </a:rPr>
              <a:t>Inline style Link   </a:t>
            </a:r>
            <a:r>
              <a:rPr lang="en-AU" sz="1800" i="1" dirty="0">
                <a:solidFill>
                  <a:schemeClr val="bg2">
                    <a:lumMod val="75000"/>
                  </a:schemeClr>
                </a:solidFill>
                <a:latin typeface="Roboto" panose="02000000000000000000" pitchFamily="2" charset="0"/>
                <a:ea typeface="Roboto" panose="02000000000000000000" pitchFamily="2" charset="0"/>
              </a:rPr>
              <a:t>[link text](URL “title text ”)</a:t>
            </a:r>
          </a:p>
          <a:p>
            <a:pPr marL="114300" indent="0">
              <a:spcBef>
                <a:spcPts val="600"/>
              </a:spcBef>
              <a:buNone/>
            </a:pPr>
            <a:r>
              <a:rPr lang="en-AU" sz="1800" i="1" dirty="0">
                <a:solidFill>
                  <a:schemeClr val="bg2">
                    <a:lumMod val="75000"/>
                  </a:schemeClr>
                </a:solidFill>
                <a:latin typeface="Roboto" panose="02000000000000000000" pitchFamily="2" charset="0"/>
                <a:ea typeface="Roboto" panose="02000000000000000000" pitchFamily="2" charset="0"/>
              </a:rPr>
              <a:t>[I am a inline-style link](</a:t>
            </a:r>
            <a:r>
              <a:rPr lang="en-AU" sz="1800" i="1" dirty="0">
                <a:solidFill>
                  <a:schemeClr val="bg2">
                    <a:lumMod val="75000"/>
                  </a:schemeClr>
                </a:solidFill>
                <a:latin typeface="Roboto" panose="02000000000000000000" pitchFamily="2" charset="0"/>
                <a:ea typeface="Roboto" panose="02000000000000000000" pitchFamily="2" charset="0"/>
                <a:hlinkClick r:id="rId2"/>
              </a:rPr>
              <a:t>https://google.com</a:t>
            </a:r>
            <a:r>
              <a:rPr lang="en-AU" sz="1800" i="1" dirty="0">
                <a:solidFill>
                  <a:schemeClr val="bg2">
                    <a:lumMod val="75000"/>
                  </a:schemeClr>
                </a:solidFill>
                <a:latin typeface="Roboto" panose="02000000000000000000" pitchFamily="2" charset="0"/>
                <a:ea typeface="Roboto" panose="02000000000000000000" pitchFamily="2" charset="0"/>
              </a:rPr>
              <a:t> “This is google”)</a:t>
            </a:r>
          </a:p>
          <a:p>
            <a:endParaRPr lang="en-AU" dirty="0"/>
          </a:p>
        </p:txBody>
      </p:sp>
      <p:sp>
        <p:nvSpPr>
          <p:cNvPr id="5" name="TextBox 4">
            <a:extLst>
              <a:ext uri="{FF2B5EF4-FFF2-40B4-BE49-F238E27FC236}">
                <a16:creationId xmlns:a16="http://schemas.microsoft.com/office/drawing/2014/main" id="{D197E248-B6B8-4332-83D2-BE4FC1792445}"/>
              </a:ext>
            </a:extLst>
          </p:cNvPr>
          <p:cNvSpPr txBox="1"/>
          <p:nvPr/>
        </p:nvSpPr>
        <p:spPr>
          <a:xfrm>
            <a:off x="391860" y="3428959"/>
            <a:ext cx="7825040" cy="1646605"/>
          </a:xfrm>
          <a:prstGeom prst="rect">
            <a:avLst/>
          </a:prstGeom>
          <a:noFill/>
        </p:spPr>
        <p:txBody>
          <a:bodyPr wrap="square" rtlCol="0">
            <a:spAutoFit/>
          </a:bodyPr>
          <a:lstStyle/>
          <a:p>
            <a:pPr marL="114300" indent="0">
              <a:spcBef>
                <a:spcPts val="600"/>
              </a:spcBef>
              <a:buNone/>
            </a:pPr>
            <a:r>
              <a:rPr lang="en-AU" sz="1800" b="1" dirty="0">
                <a:solidFill>
                  <a:schemeClr val="bg2">
                    <a:lumMod val="75000"/>
                  </a:schemeClr>
                </a:solidFill>
                <a:latin typeface="Roboto" panose="02000000000000000000" pitchFamily="2" charset="0"/>
                <a:ea typeface="Roboto" panose="02000000000000000000" pitchFamily="2" charset="0"/>
              </a:rPr>
              <a:t>Reference Style Link  </a:t>
            </a:r>
            <a:r>
              <a:rPr lang="en-AU" sz="1800" i="1" dirty="0">
                <a:solidFill>
                  <a:schemeClr val="bg2">
                    <a:lumMod val="75000"/>
                  </a:schemeClr>
                </a:solidFill>
                <a:latin typeface="Roboto" panose="02000000000000000000" pitchFamily="2" charset="0"/>
                <a:ea typeface="Roboto" panose="02000000000000000000" pitchFamily="2" charset="0"/>
              </a:rPr>
              <a:t>[link text][link reference]</a:t>
            </a:r>
          </a:p>
          <a:p>
            <a:pPr marL="114300" indent="0">
              <a:spcBef>
                <a:spcPts val="600"/>
              </a:spcBef>
              <a:buNone/>
            </a:pPr>
            <a:r>
              <a:rPr lang="en-AU" sz="1800" i="1" dirty="0">
                <a:solidFill>
                  <a:schemeClr val="bg2">
                    <a:lumMod val="75000"/>
                  </a:schemeClr>
                </a:solidFill>
                <a:latin typeface="Roboto" panose="02000000000000000000" pitchFamily="2" charset="0"/>
                <a:ea typeface="Roboto" panose="02000000000000000000" pitchFamily="2" charset="0"/>
              </a:rPr>
              <a:t>[I am a reference style link][1]</a:t>
            </a:r>
          </a:p>
          <a:p>
            <a:pPr marL="114300" indent="0">
              <a:spcBef>
                <a:spcPts val="600"/>
              </a:spcBef>
              <a:buNone/>
            </a:pPr>
            <a:endParaRPr lang="en-AU" sz="1800" i="1" dirty="0">
              <a:solidFill>
                <a:schemeClr val="bg2">
                  <a:lumMod val="75000"/>
                </a:schemeClr>
              </a:solidFill>
              <a:latin typeface="Roboto" panose="02000000000000000000" pitchFamily="2" charset="0"/>
              <a:ea typeface="Roboto" panose="02000000000000000000" pitchFamily="2" charset="0"/>
            </a:endParaRPr>
          </a:p>
          <a:p>
            <a:pPr marL="114300" indent="0">
              <a:spcBef>
                <a:spcPts val="600"/>
              </a:spcBef>
              <a:buNone/>
            </a:pPr>
            <a:r>
              <a:rPr lang="en-AU" sz="1800" i="1" dirty="0">
                <a:solidFill>
                  <a:schemeClr val="bg2">
                    <a:lumMod val="75000"/>
                  </a:schemeClr>
                </a:solidFill>
                <a:latin typeface="Roboto" panose="02000000000000000000" pitchFamily="2" charset="0"/>
                <a:ea typeface="Roboto" panose="02000000000000000000" pitchFamily="2" charset="0"/>
              </a:rPr>
              <a:t>[1] : </a:t>
            </a:r>
            <a:r>
              <a:rPr lang="en-AU" sz="1800" i="1" dirty="0">
                <a:solidFill>
                  <a:schemeClr val="bg2">
                    <a:lumMod val="75000"/>
                  </a:schemeClr>
                </a:solidFill>
                <a:latin typeface="Roboto" panose="02000000000000000000" pitchFamily="2" charset="0"/>
                <a:ea typeface="Roboto" panose="02000000000000000000" pitchFamily="2" charset="0"/>
                <a:hlinkClick r:id="rId2"/>
              </a:rPr>
              <a:t>https://google.com</a:t>
            </a:r>
            <a:r>
              <a:rPr lang="en-AU" sz="1800" i="1" dirty="0">
                <a:solidFill>
                  <a:schemeClr val="bg2">
                    <a:lumMod val="75000"/>
                  </a:schemeClr>
                </a:solidFill>
                <a:latin typeface="Roboto" panose="02000000000000000000" pitchFamily="2" charset="0"/>
                <a:ea typeface="Roboto" panose="02000000000000000000" pitchFamily="2" charset="0"/>
              </a:rPr>
              <a:t> “this is google” </a:t>
            </a:r>
          </a:p>
          <a:p>
            <a:r>
              <a:rPr lang="en-AU" dirty="0"/>
              <a:t> </a:t>
            </a:r>
          </a:p>
        </p:txBody>
      </p:sp>
    </p:spTree>
    <p:extLst>
      <p:ext uri="{BB962C8B-B14F-4D97-AF65-F5344CB8AC3E}">
        <p14:creationId xmlns:p14="http://schemas.microsoft.com/office/powerpoint/2010/main" val="366051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E0D7-CC9A-4189-9E73-9D2CBE80290F}"/>
              </a:ext>
            </a:extLst>
          </p:cNvPr>
          <p:cNvSpPr>
            <a:spLocks noGrp="1"/>
          </p:cNvSpPr>
          <p:nvPr>
            <p:ph type="title"/>
          </p:nvPr>
        </p:nvSpPr>
        <p:spPr/>
        <p:txBody>
          <a:bodyPr/>
          <a:lstStyle/>
          <a:p>
            <a:r>
              <a:rPr lang="en-AU" dirty="0"/>
              <a:t>Markdown - Images</a:t>
            </a:r>
          </a:p>
        </p:txBody>
      </p:sp>
      <p:sp>
        <p:nvSpPr>
          <p:cNvPr id="5" name="Text Placeholder 2">
            <a:extLst>
              <a:ext uri="{FF2B5EF4-FFF2-40B4-BE49-F238E27FC236}">
                <a16:creationId xmlns:a16="http://schemas.microsoft.com/office/drawing/2014/main" id="{992275E9-D3F1-458B-87A8-728DB0D4828F}"/>
              </a:ext>
            </a:extLst>
          </p:cNvPr>
          <p:cNvSpPr>
            <a:spLocks noGrp="1"/>
          </p:cNvSpPr>
          <p:nvPr>
            <p:ph type="body" idx="1"/>
          </p:nvPr>
        </p:nvSpPr>
        <p:spPr>
          <a:xfrm>
            <a:off x="460950" y="982900"/>
            <a:ext cx="8222100" cy="3712800"/>
          </a:xfrm>
        </p:spPr>
        <p:txBody>
          <a:bodyPr/>
          <a:lstStyle/>
          <a:p>
            <a:pPr marL="114300" indent="0">
              <a:buNone/>
            </a:pPr>
            <a:r>
              <a:rPr lang="en-AU" dirty="0">
                <a:solidFill>
                  <a:schemeClr val="bg2">
                    <a:lumMod val="75000"/>
                  </a:schemeClr>
                </a:solidFill>
              </a:rPr>
              <a:t>There are two methods for linking images. Every image should have alt text for accessibility. The Title text is optional.</a:t>
            </a:r>
          </a:p>
          <a:p>
            <a:pPr marL="114300" indent="0">
              <a:buNone/>
            </a:pPr>
            <a:endParaRPr lang="en-AU" dirty="0">
              <a:solidFill>
                <a:schemeClr val="bg2">
                  <a:lumMod val="75000"/>
                </a:schemeClr>
              </a:solidFill>
            </a:endParaRPr>
          </a:p>
          <a:p>
            <a:pPr marL="114300" indent="0">
              <a:buNone/>
            </a:pPr>
            <a:endParaRPr lang="en-AU" dirty="0">
              <a:solidFill>
                <a:schemeClr val="bg2">
                  <a:lumMod val="75000"/>
                </a:schemeClr>
              </a:solidFill>
            </a:endParaRPr>
          </a:p>
        </p:txBody>
      </p:sp>
      <p:sp>
        <p:nvSpPr>
          <p:cNvPr id="6" name="TextBox 5">
            <a:extLst>
              <a:ext uri="{FF2B5EF4-FFF2-40B4-BE49-F238E27FC236}">
                <a16:creationId xmlns:a16="http://schemas.microsoft.com/office/drawing/2014/main" id="{1E42911F-D3C3-466B-A1A8-3915D9761EB6}"/>
              </a:ext>
            </a:extLst>
          </p:cNvPr>
          <p:cNvSpPr txBox="1"/>
          <p:nvPr/>
        </p:nvSpPr>
        <p:spPr>
          <a:xfrm>
            <a:off x="460950" y="1816806"/>
            <a:ext cx="5450531" cy="938719"/>
          </a:xfrm>
          <a:prstGeom prst="rect">
            <a:avLst/>
          </a:prstGeom>
          <a:noFill/>
        </p:spPr>
        <p:txBody>
          <a:bodyPr wrap="none" rtlCol="0">
            <a:spAutoFit/>
          </a:bodyPr>
          <a:lstStyle/>
          <a:p>
            <a:pPr marL="114300" indent="0">
              <a:spcBef>
                <a:spcPts val="600"/>
              </a:spcBef>
              <a:buNone/>
            </a:pPr>
            <a:r>
              <a:rPr lang="en-AU" sz="1800" b="1" dirty="0">
                <a:solidFill>
                  <a:schemeClr val="bg2">
                    <a:lumMod val="75000"/>
                  </a:schemeClr>
                </a:solidFill>
                <a:latin typeface="Roboto" panose="02000000000000000000" pitchFamily="2" charset="0"/>
                <a:ea typeface="Roboto" panose="02000000000000000000" pitchFamily="2" charset="0"/>
              </a:rPr>
              <a:t>Inline style Link   </a:t>
            </a:r>
            <a:r>
              <a:rPr lang="en-AU" sz="1800" dirty="0">
                <a:solidFill>
                  <a:schemeClr val="bg2">
                    <a:lumMod val="75000"/>
                  </a:schemeClr>
                </a:solidFill>
                <a:latin typeface="Roboto" panose="02000000000000000000" pitchFamily="2" charset="0"/>
                <a:ea typeface="Roboto" panose="02000000000000000000" pitchFamily="2" charset="0"/>
              </a:rPr>
              <a:t>!</a:t>
            </a:r>
            <a:r>
              <a:rPr lang="en-AU" sz="1800" i="1" dirty="0">
                <a:solidFill>
                  <a:schemeClr val="bg2">
                    <a:lumMod val="75000"/>
                  </a:schemeClr>
                </a:solidFill>
                <a:latin typeface="Roboto" panose="02000000000000000000" pitchFamily="2" charset="0"/>
                <a:ea typeface="Roboto" panose="02000000000000000000" pitchFamily="2" charset="0"/>
              </a:rPr>
              <a:t>[alt text](image URL “Title Text”)</a:t>
            </a:r>
          </a:p>
          <a:p>
            <a:pPr marL="114300" indent="0">
              <a:spcBef>
                <a:spcPts val="600"/>
              </a:spcBef>
              <a:buNone/>
            </a:pPr>
            <a:r>
              <a:rPr lang="en-AU" sz="1800" i="1" dirty="0">
                <a:solidFill>
                  <a:schemeClr val="bg2">
                    <a:lumMod val="75000"/>
                  </a:schemeClr>
                </a:solidFill>
                <a:latin typeface="Roboto" panose="02000000000000000000" pitchFamily="2" charset="0"/>
                <a:ea typeface="Roboto" panose="02000000000000000000" pitchFamily="2" charset="0"/>
              </a:rPr>
              <a:t>![I am alt text](</a:t>
            </a:r>
            <a:r>
              <a:rPr lang="en-AU" sz="1800" i="1" dirty="0">
                <a:solidFill>
                  <a:schemeClr val="bg2">
                    <a:lumMod val="75000"/>
                  </a:schemeClr>
                </a:solidFill>
                <a:latin typeface="Roboto" panose="02000000000000000000" pitchFamily="2" charset="0"/>
                <a:ea typeface="Roboto" panose="02000000000000000000" pitchFamily="2" charset="0"/>
                <a:hlinkClick r:id="rId2"/>
              </a:rPr>
              <a:t>https://google.com</a:t>
            </a:r>
            <a:r>
              <a:rPr lang="en-AU" sz="1800" i="1" dirty="0">
                <a:solidFill>
                  <a:schemeClr val="bg2">
                    <a:lumMod val="75000"/>
                  </a:schemeClr>
                </a:solidFill>
                <a:latin typeface="Roboto" panose="02000000000000000000" pitchFamily="2" charset="0"/>
                <a:ea typeface="Roboto" panose="02000000000000000000" pitchFamily="2" charset="0"/>
              </a:rPr>
              <a:t> “this is title text”)</a:t>
            </a:r>
          </a:p>
          <a:p>
            <a:endParaRPr lang="en-AU" dirty="0"/>
          </a:p>
        </p:txBody>
      </p:sp>
      <p:sp>
        <p:nvSpPr>
          <p:cNvPr id="7" name="TextBox 6">
            <a:extLst>
              <a:ext uri="{FF2B5EF4-FFF2-40B4-BE49-F238E27FC236}">
                <a16:creationId xmlns:a16="http://schemas.microsoft.com/office/drawing/2014/main" id="{58091A44-6D66-4EB3-947B-48D422651E15}"/>
              </a:ext>
            </a:extLst>
          </p:cNvPr>
          <p:cNvSpPr txBox="1"/>
          <p:nvPr/>
        </p:nvSpPr>
        <p:spPr>
          <a:xfrm>
            <a:off x="391860" y="2984459"/>
            <a:ext cx="7825040" cy="1646605"/>
          </a:xfrm>
          <a:prstGeom prst="rect">
            <a:avLst/>
          </a:prstGeom>
          <a:noFill/>
        </p:spPr>
        <p:txBody>
          <a:bodyPr wrap="square" rtlCol="0">
            <a:spAutoFit/>
          </a:bodyPr>
          <a:lstStyle/>
          <a:p>
            <a:pPr marL="114300" indent="0">
              <a:spcBef>
                <a:spcPts val="600"/>
              </a:spcBef>
              <a:buNone/>
            </a:pPr>
            <a:r>
              <a:rPr lang="en-AU" sz="1800" b="1" dirty="0">
                <a:solidFill>
                  <a:schemeClr val="bg2">
                    <a:lumMod val="75000"/>
                  </a:schemeClr>
                </a:solidFill>
                <a:latin typeface="Roboto" panose="02000000000000000000" pitchFamily="2" charset="0"/>
                <a:ea typeface="Roboto" panose="02000000000000000000" pitchFamily="2" charset="0"/>
              </a:rPr>
              <a:t>Reference Style Link  !</a:t>
            </a:r>
            <a:r>
              <a:rPr lang="en-AU" sz="1800" i="1" dirty="0">
                <a:solidFill>
                  <a:schemeClr val="bg2">
                    <a:lumMod val="75000"/>
                  </a:schemeClr>
                </a:solidFill>
                <a:latin typeface="Roboto" panose="02000000000000000000" pitchFamily="2" charset="0"/>
                <a:ea typeface="Roboto" panose="02000000000000000000" pitchFamily="2" charset="0"/>
              </a:rPr>
              <a:t>[alt text][linked reference]</a:t>
            </a:r>
          </a:p>
          <a:p>
            <a:pPr marL="114300" indent="0">
              <a:spcBef>
                <a:spcPts val="600"/>
              </a:spcBef>
              <a:buNone/>
            </a:pPr>
            <a:r>
              <a:rPr lang="en-AU" sz="1800" i="1" dirty="0">
                <a:solidFill>
                  <a:schemeClr val="bg2">
                    <a:lumMod val="75000"/>
                  </a:schemeClr>
                </a:solidFill>
                <a:latin typeface="Roboto" panose="02000000000000000000" pitchFamily="2" charset="0"/>
                <a:ea typeface="Roboto" panose="02000000000000000000" pitchFamily="2" charset="0"/>
              </a:rPr>
              <a:t>![I am alt text][1]</a:t>
            </a:r>
          </a:p>
          <a:p>
            <a:pPr marL="114300" indent="0">
              <a:spcBef>
                <a:spcPts val="600"/>
              </a:spcBef>
              <a:buNone/>
            </a:pPr>
            <a:endParaRPr lang="en-AU" sz="1800" i="1" dirty="0">
              <a:solidFill>
                <a:schemeClr val="bg2">
                  <a:lumMod val="75000"/>
                </a:schemeClr>
              </a:solidFill>
              <a:latin typeface="Roboto" panose="02000000000000000000" pitchFamily="2" charset="0"/>
              <a:ea typeface="Roboto" panose="02000000000000000000" pitchFamily="2" charset="0"/>
            </a:endParaRPr>
          </a:p>
          <a:p>
            <a:pPr marL="114300" indent="0">
              <a:spcBef>
                <a:spcPts val="600"/>
              </a:spcBef>
              <a:buNone/>
            </a:pPr>
            <a:r>
              <a:rPr lang="en-AU" sz="1800" i="1" dirty="0">
                <a:solidFill>
                  <a:schemeClr val="bg2">
                    <a:lumMod val="75000"/>
                  </a:schemeClr>
                </a:solidFill>
                <a:latin typeface="Roboto" panose="02000000000000000000" pitchFamily="2" charset="0"/>
                <a:ea typeface="Roboto" panose="02000000000000000000" pitchFamily="2" charset="0"/>
              </a:rPr>
              <a:t>[1] : https://google.com “this is title text”</a:t>
            </a:r>
          </a:p>
          <a:p>
            <a:r>
              <a:rPr lang="en-AU" dirty="0"/>
              <a:t> </a:t>
            </a:r>
          </a:p>
        </p:txBody>
      </p:sp>
    </p:spTree>
    <p:extLst>
      <p:ext uri="{BB962C8B-B14F-4D97-AF65-F5344CB8AC3E}">
        <p14:creationId xmlns:p14="http://schemas.microsoft.com/office/powerpoint/2010/main" val="2600260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E0D7-CC9A-4189-9E73-9D2CBE80290F}"/>
              </a:ext>
            </a:extLst>
          </p:cNvPr>
          <p:cNvSpPr>
            <a:spLocks noGrp="1"/>
          </p:cNvSpPr>
          <p:nvPr>
            <p:ph type="title"/>
          </p:nvPr>
        </p:nvSpPr>
        <p:spPr/>
        <p:txBody>
          <a:bodyPr/>
          <a:lstStyle/>
          <a:p>
            <a:r>
              <a:rPr lang="en-AU" dirty="0"/>
              <a:t>Markdown – Git Hub Specific - Tables</a:t>
            </a:r>
          </a:p>
        </p:txBody>
      </p:sp>
      <p:sp>
        <p:nvSpPr>
          <p:cNvPr id="5" name="Text Placeholder 2">
            <a:extLst>
              <a:ext uri="{FF2B5EF4-FFF2-40B4-BE49-F238E27FC236}">
                <a16:creationId xmlns:a16="http://schemas.microsoft.com/office/drawing/2014/main" id="{992275E9-D3F1-458B-87A8-728DB0D4828F}"/>
              </a:ext>
            </a:extLst>
          </p:cNvPr>
          <p:cNvSpPr>
            <a:spLocks noGrp="1"/>
          </p:cNvSpPr>
          <p:nvPr>
            <p:ph type="body" idx="1"/>
          </p:nvPr>
        </p:nvSpPr>
        <p:spPr>
          <a:xfrm>
            <a:off x="460950" y="807933"/>
            <a:ext cx="8222100" cy="890350"/>
          </a:xfrm>
        </p:spPr>
        <p:txBody>
          <a:bodyPr/>
          <a:lstStyle/>
          <a:p>
            <a:pPr marL="114300" indent="0">
              <a:buNone/>
            </a:pPr>
            <a:r>
              <a:rPr lang="en-AU" dirty="0" err="1">
                <a:solidFill>
                  <a:schemeClr val="bg2">
                    <a:lumMod val="75000"/>
                  </a:schemeClr>
                </a:solidFill>
              </a:rPr>
              <a:t>Github</a:t>
            </a:r>
            <a:r>
              <a:rPr lang="en-AU" dirty="0">
                <a:solidFill>
                  <a:schemeClr val="bg2">
                    <a:lumMod val="75000"/>
                  </a:schemeClr>
                </a:solidFill>
              </a:rPr>
              <a:t> has some of its own additional useful features that it has added to its version of markdown.</a:t>
            </a:r>
          </a:p>
          <a:p>
            <a:pPr marL="114300" indent="0">
              <a:buNone/>
            </a:pPr>
            <a:endParaRPr lang="en-AU" dirty="0">
              <a:solidFill>
                <a:schemeClr val="bg2">
                  <a:lumMod val="75000"/>
                </a:schemeClr>
              </a:solidFill>
            </a:endParaRPr>
          </a:p>
          <a:p>
            <a:pPr marL="114300" indent="0">
              <a:buNone/>
            </a:pPr>
            <a:endParaRPr lang="en-AU" dirty="0">
              <a:solidFill>
                <a:schemeClr val="bg2">
                  <a:lumMod val="75000"/>
                </a:schemeClr>
              </a:solidFill>
            </a:endParaRPr>
          </a:p>
        </p:txBody>
      </p:sp>
      <p:sp>
        <p:nvSpPr>
          <p:cNvPr id="6" name="TextBox 5">
            <a:extLst>
              <a:ext uri="{FF2B5EF4-FFF2-40B4-BE49-F238E27FC236}">
                <a16:creationId xmlns:a16="http://schemas.microsoft.com/office/drawing/2014/main" id="{1E42911F-D3C3-466B-A1A8-3915D9761EB6}"/>
              </a:ext>
            </a:extLst>
          </p:cNvPr>
          <p:cNvSpPr txBox="1"/>
          <p:nvPr/>
        </p:nvSpPr>
        <p:spPr>
          <a:xfrm>
            <a:off x="460950" y="1622855"/>
            <a:ext cx="8054400" cy="3108543"/>
          </a:xfrm>
          <a:prstGeom prst="rect">
            <a:avLst/>
          </a:prstGeom>
          <a:noFill/>
        </p:spPr>
        <p:txBody>
          <a:bodyPr wrap="square" rtlCol="0" anchor="t">
            <a:spAutoFit/>
          </a:bodyPr>
          <a:lstStyle/>
          <a:p>
            <a:pPr marL="114300" indent="0">
              <a:spcBef>
                <a:spcPts val="600"/>
              </a:spcBef>
              <a:buNone/>
            </a:pPr>
            <a:r>
              <a:rPr lang="en-AU" sz="1800" b="1" dirty="0">
                <a:solidFill>
                  <a:schemeClr val="bg2">
                    <a:lumMod val="75000"/>
                  </a:schemeClr>
                </a:solidFill>
                <a:latin typeface="Roboto" panose="02000000000000000000" pitchFamily="2" charset="0"/>
                <a:ea typeface="Roboto" panose="02000000000000000000" pitchFamily="2" charset="0"/>
              </a:rPr>
              <a:t>Tables:</a:t>
            </a:r>
          </a:p>
          <a:p>
            <a:pPr marL="114300" indent="0">
              <a:spcBef>
                <a:spcPts val="600"/>
              </a:spcBef>
              <a:buNone/>
            </a:pPr>
            <a:r>
              <a:rPr lang="en-AU" sz="1600" dirty="0">
                <a:solidFill>
                  <a:schemeClr val="bg2">
                    <a:lumMod val="75000"/>
                  </a:schemeClr>
                </a:solidFill>
                <a:latin typeface="Roboto" panose="02000000000000000000" pitchFamily="2" charset="0"/>
                <a:ea typeface="Roboto" panose="02000000000000000000" pitchFamily="2" charset="0"/>
              </a:rPr>
              <a:t>Tables can be created using hyphens ( - ) and pipes ( | )</a:t>
            </a:r>
          </a:p>
          <a:p>
            <a:pPr marL="114300" indent="0">
              <a:spcBef>
                <a:spcPts val="600"/>
              </a:spcBef>
              <a:buNone/>
            </a:pPr>
            <a:endParaRPr lang="en-AU" sz="1600" dirty="0">
              <a:solidFill>
                <a:schemeClr val="bg2">
                  <a:lumMod val="75000"/>
                </a:schemeClr>
              </a:solidFill>
              <a:latin typeface="Roboto" panose="02000000000000000000" pitchFamily="2" charset="0"/>
              <a:ea typeface="Roboto" panose="02000000000000000000" pitchFamily="2" charset="0"/>
            </a:endParaRPr>
          </a:p>
          <a:p>
            <a:pPr marL="114300">
              <a:spcBef>
                <a:spcPts val="600"/>
              </a:spcBef>
            </a:pPr>
            <a:r>
              <a:rPr lang="en-US" altLang="en-US" dirty="0">
                <a:solidFill>
                  <a:schemeClr val="bg2">
                    <a:lumMod val="75000"/>
                  </a:schemeClr>
                </a:solidFill>
                <a:latin typeface="Roboto"/>
                <a:ea typeface="Roboto"/>
              </a:rPr>
              <a:t>First Header | Second Header </a:t>
            </a:r>
          </a:p>
          <a:p>
            <a:pPr marL="114300">
              <a:spcBef>
                <a:spcPts val="600"/>
              </a:spcBef>
            </a:pPr>
            <a:r>
              <a:rPr lang="en-US" altLang="en-US" dirty="0">
                <a:solidFill>
                  <a:schemeClr val="bg2">
                    <a:lumMod val="75000"/>
                  </a:schemeClr>
                </a:solidFill>
                <a:latin typeface="Roboto"/>
                <a:ea typeface="Roboto"/>
              </a:rPr>
              <a:t>------------ | ------------- </a:t>
            </a:r>
            <a:endParaRPr lang="en-US" altLang="en-US" dirty="0">
              <a:solidFill>
                <a:schemeClr val="bg2">
                  <a:lumMod val="75000"/>
                </a:schemeClr>
              </a:solidFill>
              <a:latin typeface="Roboto" panose="02000000000000000000" pitchFamily="2" charset="0"/>
              <a:ea typeface="Roboto" panose="02000000000000000000" pitchFamily="2" charset="0"/>
            </a:endParaRPr>
          </a:p>
          <a:p>
            <a:pPr marL="114300">
              <a:spcBef>
                <a:spcPts val="600"/>
              </a:spcBef>
            </a:pPr>
            <a:r>
              <a:rPr lang="en-US" altLang="en-US" dirty="0">
                <a:solidFill>
                  <a:schemeClr val="bg2">
                    <a:lumMod val="75000"/>
                  </a:schemeClr>
                </a:solidFill>
                <a:latin typeface="Roboto"/>
                <a:ea typeface="Roboto"/>
              </a:rPr>
              <a:t>Content from cell 1 | Content from cell 2 </a:t>
            </a:r>
            <a:endParaRPr lang="en-US" altLang="en-US" dirty="0">
              <a:solidFill>
                <a:schemeClr val="bg2">
                  <a:lumMod val="75000"/>
                </a:schemeClr>
              </a:solidFill>
              <a:latin typeface="Roboto" panose="02000000000000000000" pitchFamily="2" charset="0"/>
              <a:ea typeface="Roboto" panose="02000000000000000000" pitchFamily="2" charset="0"/>
            </a:endParaRPr>
          </a:p>
          <a:p>
            <a:pPr marL="114300">
              <a:spcBef>
                <a:spcPts val="600"/>
              </a:spcBef>
            </a:pPr>
            <a:r>
              <a:rPr lang="en-US" altLang="en-US" dirty="0">
                <a:solidFill>
                  <a:schemeClr val="bg2">
                    <a:lumMod val="75000"/>
                  </a:schemeClr>
                </a:solidFill>
                <a:latin typeface="Roboto"/>
                <a:ea typeface="Roboto"/>
              </a:rPr>
              <a:t>Content in the first column | Content in the second column </a:t>
            </a:r>
            <a:endParaRPr lang="en-US" altLang="en-US" dirty="0">
              <a:solidFill>
                <a:schemeClr val="bg2">
                  <a:lumMod val="75000"/>
                </a:schemeClr>
              </a:solidFill>
              <a:latin typeface="Roboto" panose="02000000000000000000" pitchFamily="2" charset="0"/>
              <a:ea typeface="Roboto" panose="02000000000000000000" pitchFamily="2" charset="0"/>
            </a:endParaRPr>
          </a:p>
          <a:p>
            <a:pPr marL="114300" indent="0">
              <a:spcBef>
                <a:spcPts val="600"/>
              </a:spcBef>
              <a:buNone/>
            </a:pPr>
            <a:endParaRPr lang="en-AU" sz="1800" b="1" i="1" dirty="0">
              <a:solidFill>
                <a:schemeClr val="bg2">
                  <a:lumMod val="75000"/>
                </a:schemeClr>
              </a:solidFill>
              <a:latin typeface="Roboto" panose="02000000000000000000" pitchFamily="2" charset="0"/>
              <a:ea typeface="Roboto" panose="02000000000000000000" pitchFamily="2" charset="0"/>
            </a:endParaRPr>
          </a:p>
          <a:p>
            <a:pPr marL="114300" indent="0">
              <a:spcBef>
                <a:spcPts val="600"/>
              </a:spcBef>
              <a:buNone/>
            </a:pPr>
            <a:endParaRPr lang="en-AU" sz="1800" i="1" dirty="0">
              <a:solidFill>
                <a:schemeClr val="bg2">
                  <a:lumMod val="75000"/>
                </a:schemeClr>
              </a:solidFill>
              <a:latin typeface="Roboto" panose="02000000000000000000" pitchFamily="2" charset="0"/>
              <a:ea typeface="Roboto" panose="02000000000000000000" pitchFamily="2" charset="0"/>
            </a:endParaRPr>
          </a:p>
          <a:p>
            <a:endParaRPr lang="en-AU" dirty="0"/>
          </a:p>
        </p:txBody>
      </p:sp>
      <p:sp>
        <p:nvSpPr>
          <p:cNvPr id="4" name="Rectangle 2">
            <a:extLst>
              <a:ext uri="{FF2B5EF4-FFF2-40B4-BE49-F238E27FC236}">
                <a16:creationId xmlns:a16="http://schemas.microsoft.com/office/drawing/2014/main" id="{92726AAC-1F31-4108-AF7B-7374FC2712D7}"/>
              </a:ext>
            </a:extLst>
          </p:cNvPr>
          <p:cNvSpPr>
            <a:spLocks noChangeArrowheads="1"/>
          </p:cNvSpPr>
          <p:nvPr/>
        </p:nvSpPr>
        <p:spPr bwMode="auto">
          <a:xfrm>
            <a:off x="0" y="90100"/>
            <a:ext cx="65" cy="2769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DC044D57-D8A1-4692-BB6E-78AF465A9669}"/>
              </a:ext>
            </a:extLst>
          </p:cNvPr>
          <p:cNvGraphicFramePr>
            <a:graphicFrameLocks noGrp="1"/>
          </p:cNvGraphicFramePr>
          <p:nvPr>
            <p:extLst>
              <p:ext uri="{D42A27DB-BD31-4B8C-83A1-F6EECF244321}">
                <p14:modId xmlns:p14="http://schemas.microsoft.com/office/powerpoint/2010/main" val="1139785154"/>
              </p:ext>
            </p:extLst>
          </p:nvPr>
        </p:nvGraphicFramePr>
        <p:xfrm>
          <a:off x="628650" y="4031132"/>
          <a:ext cx="5175396" cy="933126"/>
        </p:xfrm>
        <a:graphic>
          <a:graphicData uri="http://schemas.openxmlformats.org/drawingml/2006/table">
            <a:tbl>
              <a:tblPr firstRow="1" bandRow="1">
                <a:solidFill>
                  <a:schemeClr val="bg1"/>
                </a:solidFill>
                <a:tableStyleId>{775DCB02-9BB8-47FD-8907-85C794F793BA}</a:tableStyleId>
              </a:tblPr>
              <a:tblGrid>
                <a:gridCol w="2587698">
                  <a:extLst>
                    <a:ext uri="{9D8B030D-6E8A-4147-A177-3AD203B41FA5}">
                      <a16:colId xmlns:a16="http://schemas.microsoft.com/office/drawing/2014/main" val="2379607573"/>
                    </a:ext>
                  </a:extLst>
                </a:gridCol>
                <a:gridCol w="2587698">
                  <a:extLst>
                    <a:ext uri="{9D8B030D-6E8A-4147-A177-3AD203B41FA5}">
                      <a16:colId xmlns:a16="http://schemas.microsoft.com/office/drawing/2014/main" val="2183755702"/>
                    </a:ext>
                  </a:extLst>
                </a:gridCol>
              </a:tblGrid>
              <a:tr h="303452">
                <a:tc>
                  <a:txBody>
                    <a:bodyPr/>
                    <a:lstStyle/>
                    <a:p>
                      <a:r>
                        <a:rPr lang="en-AU" sz="1200" dirty="0">
                          <a:solidFill>
                            <a:schemeClr val="bg2"/>
                          </a:solidFill>
                        </a:rPr>
                        <a:t>First Header</a:t>
                      </a:r>
                    </a:p>
                  </a:txBody>
                  <a:tcPr marL="77631" marR="77631" marT="38815" marB="388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AU" sz="1200" dirty="0">
                          <a:solidFill>
                            <a:schemeClr val="bg2"/>
                          </a:solidFill>
                        </a:rPr>
                        <a:t>Second Header</a:t>
                      </a:r>
                    </a:p>
                  </a:txBody>
                  <a:tcPr marL="77631" marR="77631" marT="38815" marB="388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3136479"/>
                  </a:ext>
                </a:extLst>
              </a:tr>
              <a:tr h="314837">
                <a:tc>
                  <a:txBody>
                    <a:bodyPr/>
                    <a:lstStyle/>
                    <a:p>
                      <a:r>
                        <a:rPr lang="en-AU" sz="1200" dirty="0">
                          <a:solidFill>
                            <a:schemeClr val="bg2"/>
                          </a:solidFill>
                        </a:rPr>
                        <a:t>Content from cell 1</a:t>
                      </a:r>
                    </a:p>
                  </a:txBody>
                  <a:tcPr marL="77631" marR="77631" marT="38815" marB="388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AU" sz="1200" dirty="0">
                          <a:solidFill>
                            <a:schemeClr val="bg2"/>
                          </a:solidFill>
                        </a:rPr>
                        <a:t>Content from cell 2</a:t>
                      </a:r>
                    </a:p>
                  </a:txBody>
                  <a:tcPr marL="77631" marR="77631" marT="38815" marB="388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55835"/>
                  </a:ext>
                </a:extLst>
              </a:tr>
              <a:tr h="314837">
                <a:tc>
                  <a:txBody>
                    <a:bodyPr/>
                    <a:lstStyle/>
                    <a:p>
                      <a:r>
                        <a:rPr lang="en-AU" sz="1200" dirty="0">
                          <a:solidFill>
                            <a:schemeClr val="bg2"/>
                          </a:solidFill>
                        </a:rPr>
                        <a:t>Content in the first column</a:t>
                      </a:r>
                    </a:p>
                  </a:txBody>
                  <a:tcPr marL="77631" marR="77631" marT="38815" marB="388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AU" sz="1200" dirty="0">
                          <a:solidFill>
                            <a:schemeClr val="bg2"/>
                          </a:solidFill>
                        </a:rPr>
                        <a:t>Content in the second column</a:t>
                      </a:r>
                    </a:p>
                  </a:txBody>
                  <a:tcPr marL="77631" marR="77631" marT="38815" marB="388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5207072"/>
                  </a:ext>
                </a:extLst>
              </a:tr>
            </a:tbl>
          </a:graphicData>
        </a:graphic>
      </p:graphicFrame>
    </p:spTree>
    <p:extLst>
      <p:ext uri="{BB962C8B-B14F-4D97-AF65-F5344CB8AC3E}">
        <p14:creationId xmlns:p14="http://schemas.microsoft.com/office/powerpoint/2010/main" val="3156173025"/>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3344</TotalTime>
  <Words>566</Words>
  <Application>Microsoft Office PowerPoint</Application>
  <PresentationFormat>On-screen Show (16:9)</PresentationFormat>
  <Paragraphs>88</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Material</vt:lpstr>
      <vt:lpstr>Markdown</vt:lpstr>
      <vt:lpstr>Markdown - Headings</vt:lpstr>
      <vt:lpstr>Markdown - Emphasis</vt:lpstr>
      <vt:lpstr>Markdown - Lists</vt:lpstr>
      <vt:lpstr>Markdown - Emphasis</vt:lpstr>
      <vt:lpstr>Markdown - Links</vt:lpstr>
      <vt:lpstr>Markdown - Images</vt:lpstr>
      <vt:lpstr>Markdown – Git Hub Specific -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Ionic</dc:title>
  <cp:lastModifiedBy>Allan Browning</cp:lastModifiedBy>
  <cp:revision>439</cp:revision>
  <dcterms:modified xsi:type="dcterms:W3CDTF">2019-06-14T04:18:35Z</dcterms:modified>
</cp:coreProperties>
</file>