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5" r:id="rId3"/>
    <p:sldId id="279" r:id="rId4"/>
    <p:sldId id="280" r:id="rId5"/>
    <p:sldId id="281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204FD-20B3-87D4-CCE9-D1F0CC122155}" v="989" dt="2019-06-14T05:26:17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Browning" userId="S::a.browning@griffith.edu.au::361db90e-b631-48a3-b9ec-50a48aed1fdf" providerId="AD" clId="Web-{E07B5EC2-381B-4467-8180-16A4D76653D1}"/>
    <pc:docChg chg="modSld">
      <pc:chgData name="Allan Browning" userId="S::a.browning@griffith.edu.au::361db90e-b631-48a3-b9ec-50a48aed1fdf" providerId="AD" clId="Web-{E07B5EC2-381B-4467-8180-16A4D76653D1}" dt="2019-06-14T04:27:59.651" v="10" actId="20577"/>
      <pc:docMkLst>
        <pc:docMk/>
      </pc:docMkLst>
      <pc:sldChg chg="modSp">
        <pc:chgData name="Allan Browning" userId="S::a.browning@griffith.edu.au::361db90e-b631-48a3-b9ec-50a48aed1fdf" providerId="AD" clId="Web-{E07B5EC2-381B-4467-8180-16A4D76653D1}" dt="2019-06-14T04:27:59.651" v="10" actId="20577"/>
        <pc:sldMkLst>
          <pc:docMk/>
          <pc:sldMk cId="708559469" sldId="258"/>
        </pc:sldMkLst>
        <pc:spChg chg="mod">
          <ac:chgData name="Allan Browning" userId="S::a.browning@griffith.edu.au::361db90e-b631-48a3-b9ec-50a48aed1fdf" providerId="AD" clId="Web-{E07B5EC2-381B-4467-8180-16A4D76653D1}" dt="2019-06-14T04:27:59.651" v="10" actId="20577"/>
          <ac:spMkLst>
            <pc:docMk/>
            <pc:sldMk cId="708559469" sldId="258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E07B5EC2-381B-4467-8180-16A4D76653D1}" dt="2019-06-14T04:25:23.587" v="4" actId="20577"/>
        <pc:sldMkLst>
          <pc:docMk/>
          <pc:sldMk cId="175482641" sldId="275"/>
        </pc:sldMkLst>
        <pc:spChg chg="mod">
          <ac:chgData name="Allan Browning" userId="S::a.browning@griffith.edu.au::361db90e-b631-48a3-b9ec-50a48aed1fdf" providerId="AD" clId="Web-{E07B5EC2-381B-4467-8180-16A4D76653D1}" dt="2019-06-14T04:25:23.587" v="4" actId="20577"/>
          <ac:spMkLst>
            <pc:docMk/>
            <pc:sldMk cId="175482641" sldId="275"/>
            <ac:spMk id="3" creationId="{BA49B4B4-C08E-4624-98F0-62F803FAE17A}"/>
          </ac:spMkLst>
        </pc:spChg>
      </pc:sldChg>
      <pc:sldChg chg="modSp">
        <pc:chgData name="Allan Browning" userId="S::a.browning@griffith.edu.au::361db90e-b631-48a3-b9ec-50a48aed1fdf" providerId="AD" clId="Web-{E07B5EC2-381B-4467-8180-16A4D76653D1}" dt="2019-06-14T04:25:56.087" v="6" actId="20577"/>
        <pc:sldMkLst>
          <pc:docMk/>
          <pc:sldMk cId="4100309820" sldId="279"/>
        </pc:sldMkLst>
        <pc:spChg chg="mod">
          <ac:chgData name="Allan Browning" userId="S::a.browning@griffith.edu.au::361db90e-b631-48a3-b9ec-50a48aed1fdf" providerId="AD" clId="Web-{E07B5EC2-381B-4467-8180-16A4D76653D1}" dt="2019-06-14T04:25:56.087" v="6" actId="20577"/>
          <ac:spMkLst>
            <pc:docMk/>
            <pc:sldMk cId="4100309820" sldId="279"/>
            <ac:spMk id="3" creationId="{BA49B4B4-C08E-4624-98F0-62F803FAE17A}"/>
          </ac:spMkLst>
        </pc:spChg>
      </pc:sldChg>
    </pc:docChg>
  </pc:docChgLst>
  <pc:docChgLst>
    <pc:chgData name="Allan Browning" userId="S::a.browning@griffith.edu.au::361db90e-b631-48a3-b9ec-50a48aed1fdf" providerId="AD" clId="Web-{329A85F2-EB7A-416A-5AAE-01ABBBE5DE48}"/>
    <pc:docChg chg="modSld">
      <pc:chgData name="Allan Browning" userId="S::a.browning@griffith.edu.au::361db90e-b631-48a3-b9ec-50a48aed1fdf" providerId="AD" clId="Web-{329A85F2-EB7A-416A-5AAE-01ABBBE5DE48}" dt="2019-06-12T06:03:56.897" v="444" actId="20577"/>
      <pc:docMkLst>
        <pc:docMk/>
      </pc:docMkLst>
      <pc:sldChg chg="modSp">
        <pc:chgData name="Allan Browning" userId="S::a.browning@griffith.edu.au::361db90e-b631-48a3-b9ec-50a48aed1fdf" providerId="AD" clId="Web-{329A85F2-EB7A-416A-5AAE-01ABBBE5DE48}" dt="2019-06-12T06:02:13.224" v="386" actId="20577"/>
        <pc:sldMkLst>
          <pc:docMk/>
          <pc:sldMk cId="0" sldId="257"/>
        </pc:sldMkLst>
        <pc:spChg chg="mod">
          <ac:chgData name="Allan Browning" userId="S::a.browning@griffith.edu.au::361db90e-b631-48a3-b9ec-50a48aed1fdf" providerId="AD" clId="Web-{329A85F2-EB7A-416A-5AAE-01ABBBE5DE48}" dt="2019-06-12T06:02:13.224" v="386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329A85F2-EB7A-416A-5AAE-01ABBBE5DE48}" dt="2019-06-12T06:03:56.897" v="444" actId="20577"/>
        <pc:sldMkLst>
          <pc:docMk/>
          <pc:sldMk cId="708559469" sldId="258"/>
        </pc:sldMkLst>
        <pc:spChg chg="mod">
          <ac:chgData name="Allan Browning" userId="S::a.browning@griffith.edu.au::361db90e-b631-48a3-b9ec-50a48aed1fdf" providerId="AD" clId="Web-{329A85F2-EB7A-416A-5AAE-01ABBBE5DE48}" dt="2019-06-12T06:03:56.897" v="444" actId="20577"/>
          <ac:spMkLst>
            <pc:docMk/>
            <pc:sldMk cId="708559469" sldId="258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329A85F2-EB7A-416A-5AAE-01ABBBE5DE48}" dt="2019-06-12T06:00:43.723" v="383" actId="20577"/>
        <pc:sldMkLst>
          <pc:docMk/>
          <pc:sldMk cId="175482641" sldId="275"/>
        </pc:sldMkLst>
        <pc:spChg chg="mod">
          <ac:chgData name="Allan Browning" userId="S::a.browning@griffith.edu.au::361db90e-b631-48a3-b9ec-50a48aed1fdf" providerId="AD" clId="Web-{329A85F2-EB7A-416A-5AAE-01ABBBE5DE48}" dt="2019-06-12T06:00:43.723" v="383" actId="20577"/>
          <ac:spMkLst>
            <pc:docMk/>
            <pc:sldMk cId="175482641" sldId="275"/>
            <ac:spMk id="3" creationId="{BA49B4B4-C08E-4624-98F0-62F803FAE17A}"/>
          </ac:spMkLst>
        </pc:spChg>
      </pc:sldChg>
      <pc:sldChg chg="modSp">
        <pc:chgData name="Allan Browning" userId="S::a.browning@griffith.edu.au::361db90e-b631-48a3-b9ec-50a48aed1fdf" providerId="AD" clId="Web-{329A85F2-EB7A-416A-5AAE-01ABBBE5DE48}" dt="2019-06-12T05:59:52.332" v="325" actId="20577"/>
        <pc:sldMkLst>
          <pc:docMk/>
          <pc:sldMk cId="4100309820" sldId="279"/>
        </pc:sldMkLst>
        <pc:spChg chg="mod">
          <ac:chgData name="Allan Browning" userId="S::a.browning@griffith.edu.au::361db90e-b631-48a3-b9ec-50a48aed1fdf" providerId="AD" clId="Web-{329A85F2-EB7A-416A-5AAE-01ABBBE5DE48}" dt="2019-06-12T05:59:52.332" v="325" actId="20577"/>
          <ac:spMkLst>
            <pc:docMk/>
            <pc:sldMk cId="4100309820" sldId="279"/>
            <ac:spMk id="3" creationId="{BA49B4B4-C08E-4624-98F0-62F803FAE17A}"/>
          </ac:spMkLst>
        </pc:spChg>
      </pc:sldChg>
    </pc:docChg>
  </pc:docChgLst>
  <pc:docChgLst>
    <pc:chgData name="Kaile Su" userId="S::k.su@griffith.edu.au::1636eb44-51af-46aa-b91c-16ad8b70fe25" providerId="AD" clId="Web-{7CF492B0-B6D2-E3B6-20CB-266F0B133FD1}"/>
    <pc:docChg chg="modSld">
      <pc:chgData name="Kaile Su" userId="S::k.su@griffith.edu.au::1636eb44-51af-46aa-b91c-16ad8b70fe25" providerId="AD" clId="Web-{7CF492B0-B6D2-E3B6-20CB-266F0B133FD1}" dt="2019-07-22T08:58:50.950" v="18" actId="20577"/>
      <pc:docMkLst>
        <pc:docMk/>
      </pc:docMkLst>
      <pc:sldChg chg="modSp">
        <pc:chgData name="Kaile Su" userId="S::k.su@griffith.edu.au::1636eb44-51af-46aa-b91c-16ad8b70fe25" providerId="AD" clId="Web-{7CF492B0-B6D2-E3B6-20CB-266F0B133FD1}" dt="2019-07-22T08:58:30.122" v="9" actId="20577"/>
        <pc:sldMkLst>
          <pc:docMk/>
          <pc:sldMk cId="3118994492" sldId="280"/>
        </pc:sldMkLst>
        <pc:spChg chg="mod">
          <ac:chgData name="Kaile Su" userId="S::k.su@griffith.edu.au::1636eb44-51af-46aa-b91c-16ad8b70fe25" providerId="AD" clId="Web-{7CF492B0-B6D2-E3B6-20CB-266F0B133FD1}" dt="2019-07-22T08:58:30.122" v="9" actId="20577"/>
          <ac:spMkLst>
            <pc:docMk/>
            <pc:sldMk cId="3118994492" sldId="280"/>
            <ac:spMk id="3" creationId="{BA49B4B4-C08E-4624-98F0-62F803FAE17A}"/>
          </ac:spMkLst>
        </pc:spChg>
      </pc:sldChg>
      <pc:sldChg chg="modSp">
        <pc:chgData name="Kaile Su" userId="S::k.su@griffith.edu.au::1636eb44-51af-46aa-b91c-16ad8b70fe25" providerId="AD" clId="Web-{7CF492B0-B6D2-E3B6-20CB-266F0B133FD1}" dt="2019-07-22T08:58:50.950" v="18" actId="20577"/>
        <pc:sldMkLst>
          <pc:docMk/>
          <pc:sldMk cId="1594023026" sldId="281"/>
        </pc:sldMkLst>
        <pc:spChg chg="mod">
          <ac:chgData name="Kaile Su" userId="S::k.su@griffith.edu.au::1636eb44-51af-46aa-b91c-16ad8b70fe25" providerId="AD" clId="Web-{7CF492B0-B6D2-E3B6-20CB-266F0B133FD1}" dt="2019-07-22T08:58:50.950" v="18" actId="20577"/>
          <ac:spMkLst>
            <pc:docMk/>
            <pc:sldMk cId="1594023026" sldId="281"/>
            <ac:spMk id="3" creationId="{BA49B4B4-C08E-4624-98F0-62F803FAE17A}"/>
          </ac:spMkLst>
        </pc:spChg>
      </pc:sldChg>
    </pc:docChg>
  </pc:docChgLst>
  <pc:docChgLst>
    <pc:chgData name="Kaile Su" userId="S::k.su@griffith.edu.au::1636eb44-51af-46aa-b91c-16ad8b70fe25" providerId="AD" clId="Web-{E40E34A5-7067-B672-EFD9-9AF50BD10A2F}"/>
    <pc:docChg chg="addSld delSld modSld sldOrd">
      <pc:chgData name="Kaile Su" userId="S::k.su@griffith.edu.au::1636eb44-51af-46aa-b91c-16ad8b70fe25" providerId="AD" clId="Web-{E40E34A5-7067-B672-EFD9-9AF50BD10A2F}" dt="2019-06-06T13:18:43.515" v="414"/>
      <pc:docMkLst>
        <pc:docMk/>
      </pc:docMkLst>
      <pc:sldChg chg="modSp">
        <pc:chgData name="Kaile Su" userId="S::k.su@griffith.edu.au::1636eb44-51af-46aa-b91c-16ad8b70fe25" providerId="AD" clId="Web-{E40E34A5-7067-B672-EFD9-9AF50BD10A2F}" dt="2019-06-06T12:11:35.524" v="65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E40E34A5-7067-B672-EFD9-9AF50BD10A2F}" dt="2019-06-06T12:10:55.180" v="45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Kaile Su" userId="S::k.su@griffith.edu.au::1636eb44-51af-46aa-b91c-16ad8b70fe25" providerId="AD" clId="Web-{E40E34A5-7067-B672-EFD9-9AF50BD10A2F}" dt="2019-06-06T12:11:35.524" v="65" actId="20577"/>
          <ac:spMkLst>
            <pc:docMk/>
            <pc:sldMk cId="0" sldId="256"/>
            <ac:spMk id="69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E40E34A5-7067-B672-EFD9-9AF50BD10A2F}" dt="2019-06-06T13:01:42.574" v="277" actId="20577"/>
        <pc:sldMkLst>
          <pc:docMk/>
          <pc:sldMk cId="0" sldId="257"/>
        </pc:sldMkLst>
        <pc:spChg chg="mod">
          <ac:chgData name="Kaile Su" userId="S::k.su@griffith.edu.au::1636eb44-51af-46aa-b91c-16ad8b70fe25" providerId="AD" clId="Web-{E40E34A5-7067-B672-EFD9-9AF50BD10A2F}" dt="2019-06-06T12:59:37.525" v="268" actId="20577"/>
          <ac:spMkLst>
            <pc:docMk/>
            <pc:sldMk cId="0" sldId="257"/>
            <ac:spMk id="74" creationId="{00000000-0000-0000-0000-000000000000}"/>
          </ac:spMkLst>
        </pc:spChg>
        <pc:spChg chg="mod">
          <ac:chgData name="Kaile Su" userId="S::k.su@griffith.edu.au::1636eb44-51af-46aa-b91c-16ad8b70fe25" providerId="AD" clId="Web-{E40E34A5-7067-B672-EFD9-9AF50BD10A2F}" dt="2019-06-06T13:01:42.574" v="277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E40E34A5-7067-B672-EFD9-9AF50BD10A2F}" dt="2019-06-06T13:13:00.887" v="393" actId="20577"/>
        <pc:sldMkLst>
          <pc:docMk/>
          <pc:sldMk cId="708559469" sldId="258"/>
        </pc:sldMkLst>
        <pc:spChg chg="mod">
          <ac:chgData name="Kaile Su" userId="S::k.su@griffith.edu.au::1636eb44-51af-46aa-b91c-16ad8b70fe25" providerId="AD" clId="Web-{E40E34A5-7067-B672-EFD9-9AF50BD10A2F}" dt="2019-06-06T13:13:00.887" v="393" actId="20577"/>
          <ac:spMkLst>
            <pc:docMk/>
            <pc:sldMk cId="708559469" sldId="258"/>
            <ac:spMk id="75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E40E34A5-7067-B672-EFD9-9AF50BD10A2F}" dt="2019-06-06T13:14:20.949" v="397" actId="20577"/>
        <pc:sldMkLst>
          <pc:docMk/>
          <pc:sldMk cId="3046683816" sldId="259"/>
        </pc:sldMkLst>
        <pc:spChg chg="mod">
          <ac:chgData name="Kaile Su" userId="S::k.su@griffith.edu.au::1636eb44-51af-46aa-b91c-16ad8b70fe25" providerId="AD" clId="Web-{E40E34A5-7067-B672-EFD9-9AF50BD10A2F}" dt="2019-06-06T13:14:20.949" v="397" actId="20577"/>
          <ac:spMkLst>
            <pc:docMk/>
            <pc:sldMk cId="3046683816" sldId="259"/>
            <ac:spMk id="3" creationId="{BA49B4B4-C08E-4624-98F0-62F803FAE17A}"/>
          </ac:spMkLst>
        </pc:spChg>
      </pc:sldChg>
      <pc:sldChg chg="del">
        <pc:chgData name="Kaile Su" userId="S::k.su@griffith.edu.au::1636eb44-51af-46aa-b91c-16ad8b70fe25" providerId="AD" clId="Web-{E40E34A5-7067-B672-EFD9-9AF50BD10A2F}" dt="2019-06-06T13:18:43.515" v="414"/>
        <pc:sldMkLst>
          <pc:docMk/>
          <pc:sldMk cId="1637846047" sldId="260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13"/>
        <pc:sldMkLst>
          <pc:docMk/>
          <pc:sldMk cId="2519808721" sldId="261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12"/>
        <pc:sldMkLst>
          <pc:docMk/>
          <pc:sldMk cId="2436409085" sldId="262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11"/>
        <pc:sldMkLst>
          <pc:docMk/>
          <pc:sldMk cId="1160532377" sldId="263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10"/>
        <pc:sldMkLst>
          <pc:docMk/>
          <pc:sldMk cId="960643568" sldId="264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8"/>
        <pc:sldMkLst>
          <pc:docMk/>
          <pc:sldMk cId="3805004417" sldId="265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7"/>
        <pc:sldMkLst>
          <pc:docMk/>
          <pc:sldMk cId="1790950072" sldId="266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6"/>
        <pc:sldMkLst>
          <pc:docMk/>
          <pc:sldMk cId="4075636662" sldId="267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5"/>
        <pc:sldMkLst>
          <pc:docMk/>
          <pc:sldMk cId="1982866543" sldId="268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4"/>
        <pc:sldMkLst>
          <pc:docMk/>
          <pc:sldMk cId="1585934978" sldId="269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2"/>
        <pc:sldMkLst>
          <pc:docMk/>
          <pc:sldMk cId="3373727860" sldId="270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1"/>
        <pc:sldMkLst>
          <pc:docMk/>
          <pc:sldMk cId="3346378674" sldId="271"/>
        </pc:sldMkLst>
      </pc:sldChg>
      <pc:sldChg chg="del">
        <pc:chgData name="Kaile Su" userId="S::k.su@griffith.edu.au::1636eb44-51af-46aa-b91c-16ad8b70fe25" providerId="AD" clId="Web-{E40E34A5-7067-B672-EFD9-9AF50BD10A2F}" dt="2019-06-06T13:18:43.499" v="400"/>
        <pc:sldMkLst>
          <pc:docMk/>
          <pc:sldMk cId="2472836588" sldId="272"/>
        </pc:sldMkLst>
      </pc:sldChg>
      <pc:sldChg chg="del">
        <pc:chgData name="Kaile Su" userId="S::k.su@griffith.edu.au::1636eb44-51af-46aa-b91c-16ad8b70fe25" providerId="AD" clId="Web-{E40E34A5-7067-B672-EFD9-9AF50BD10A2F}" dt="2019-06-06T13:18:43.499" v="399"/>
        <pc:sldMkLst>
          <pc:docMk/>
          <pc:sldMk cId="113683344" sldId="273"/>
        </pc:sldMkLst>
      </pc:sldChg>
      <pc:sldChg chg="del">
        <pc:chgData name="Kaile Su" userId="S::k.su@griffith.edu.au::1636eb44-51af-46aa-b91c-16ad8b70fe25" providerId="AD" clId="Web-{E40E34A5-7067-B672-EFD9-9AF50BD10A2F}" dt="2019-06-06T13:18:43.499" v="398"/>
        <pc:sldMkLst>
          <pc:docMk/>
          <pc:sldMk cId="3971583492" sldId="274"/>
        </pc:sldMkLst>
      </pc:sldChg>
      <pc:sldChg chg="ord">
        <pc:chgData name="Kaile Su" userId="S::k.su@griffith.edu.au::1636eb44-51af-46aa-b91c-16ad8b70fe25" providerId="AD" clId="Web-{E40E34A5-7067-B672-EFD9-9AF50BD10A2F}" dt="2019-06-06T12:12:48.570" v="66"/>
        <pc:sldMkLst>
          <pc:docMk/>
          <pc:sldMk cId="175482641" sldId="275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9"/>
        <pc:sldMkLst>
          <pc:docMk/>
          <pc:sldMk cId="785207414" sldId="276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3"/>
        <pc:sldMkLst>
          <pc:docMk/>
          <pc:sldMk cId="3481087876" sldId="277"/>
        </pc:sldMkLst>
      </pc:sldChg>
      <pc:sldChg chg="addSp delSp modSp add del replId">
        <pc:chgData name="Kaile Su" userId="S::k.su@griffith.edu.au::1636eb44-51af-46aa-b91c-16ad8b70fe25" providerId="AD" clId="Web-{E40E34A5-7067-B672-EFD9-9AF50BD10A2F}" dt="2019-06-06T12:51:46.149" v="205"/>
        <pc:sldMkLst>
          <pc:docMk/>
          <pc:sldMk cId="766255000" sldId="278"/>
        </pc:sldMkLst>
        <pc:spChg chg="mod">
          <ac:chgData name="Kaile Su" userId="S::k.su@griffith.edu.au::1636eb44-51af-46aa-b91c-16ad8b70fe25" providerId="AD" clId="Web-{E40E34A5-7067-B672-EFD9-9AF50BD10A2F}" dt="2019-06-06T12:42:40.680" v="68" actId="20577"/>
          <ac:spMkLst>
            <pc:docMk/>
            <pc:sldMk cId="766255000" sldId="278"/>
            <ac:spMk id="3" creationId="{BA49B4B4-C08E-4624-98F0-62F803FAE17A}"/>
          </ac:spMkLst>
        </pc:spChg>
        <pc:picChg chg="add del mod">
          <ac:chgData name="Kaile Su" userId="S::k.su@griffith.edu.au::1636eb44-51af-46aa-b91c-16ad8b70fe25" providerId="AD" clId="Web-{E40E34A5-7067-B672-EFD9-9AF50BD10A2F}" dt="2019-06-06T12:51:42.962" v="204"/>
          <ac:picMkLst>
            <pc:docMk/>
            <pc:sldMk cId="766255000" sldId="278"/>
            <ac:picMk id="4" creationId="{775EDA14-190A-4B56-A206-28DB4950E64C}"/>
          </ac:picMkLst>
        </pc:picChg>
      </pc:sldChg>
      <pc:sldChg chg="addSp modSp add replId">
        <pc:chgData name="Kaile Su" userId="S::k.su@griffith.edu.au::1636eb44-51af-46aa-b91c-16ad8b70fe25" providerId="AD" clId="Web-{E40E34A5-7067-B672-EFD9-9AF50BD10A2F}" dt="2019-06-06T12:53:53.524" v="235" actId="20577"/>
        <pc:sldMkLst>
          <pc:docMk/>
          <pc:sldMk cId="4100309820" sldId="279"/>
        </pc:sldMkLst>
        <pc:spChg chg="mod">
          <ac:chgData name="Kaile Su" userId="S::k.su@griffith.edu.au::1636eb44-51af-46aa-b91c-16ad8b70fe25" providerId="AD" clId="Web-{E40E34A5-7067-B672-EFD9-9AF50BD10A2F}" dt="2019-06-06T12:53:53.524" v="235" actId="20577"/>
          <ac:spMkLst>
            <pc:docMk/>
            <pc:sldMk cId="4100309820" sldId="279"/>
            <ac:spMk id="3" creationId="{BA49B4B4-C08E-4624-98F0-62F803FAE17A}"/>
          </ac:spMkLst>
        </pc:spChg>
        <pc:picChg chg="add mod">
          <ac:chgData name="Kaile Su" userId="S::k.su@griffith.edu.au::1636eb44-51af-46aa-b91c-16ad8b70fe25" providerId="AD" clId="Web-{E40E34A5-7067-B672-EFD9-9AF50BD10A2F}" dt="2019-06-06T12:52:21.040" v="214" actId="14100"/>
          <ac:picMkLst>
            <pc:docMk/>
            <pc:sldMk cId="4100309820" sldId="279"/>
            <ac:picMk id="4" creationId="{7D826A8F-F27E-4DA2-B9E5-DFE68F1D4AF3}"/>
          </ac:picMkLst>
        </pc:picChg>
      </pc:sldChg>
    </pc:docChg>
  </pc:docChgLst>
  <pc:docChgLst>
    <pc:chgData name="Allan Browning" userId="S::a.browning@griffith.edu.au::361db90e-b631-48a3-b9ec-50a48aed1fdf" providerId="AD" clId="Web-{5D1C4E8A-588E-F3E0-534C-86B18F0234BF}"/>
    <pc:docChg chg="modSld">
      <pc:chgData name="Allan Browning" userId="S::a.browning@griffith.edu.au::361db90e-b631-48a3-b9ec-50a48aed1fdf" providerId="AD" clId="Web-{5D1C4E8A-588E-F3E0-534C-86B18F0234BF}" dt="2019-06-16T01:46:04.090" v="99" actId="20577"/>
      <pc:docMkLst>
        <pc:docMk/>
      </pc:docMkLst>
      <pc:sldChg chg="modSp">
        <pc:chgData name="Allan Browning" userId="S::a.browning@griffith.edu.au::361db90e-b631-48a3-b9ec-50a48aed1fdf" providerId="AD" clId="Web-{5D1C4E8A-588E-F3E0-534C-86B18F0234BF}" dt="2019-06-16T01:41:11.253" v="24" actId="20577"/>
        <pc:sldMkLst>
          <pc:docMk/>
          <pc:sldMk cId="175482641" sldId="275"/>
        </pc:sldMkLst>
        <pc:spChg chg="mod">
          <ac:chgData name="Allan Browning" userId="S::a.browning@griffith.edu.au::361db90e-b631-48a3-b9ec-50a48aed1fdf" providerId="AD" clId="Web-{5D1C4E8A-588E-F3E0-534C-86B18F0234BF}" dt="2019-06-16T01:41:11.253" v="24" actId="20577"/>
          <ac:spMkLst>
            <pc:docMk/>
            <pc:sldMk cId="175482641" sldId="275"/>
            <ac:spMk id="2" creationId="{0BBCEB86-5773-49F1-991E-17F9518F3105}"/>
          </ac:spMkLst>
        </pc:spChg>
      </pc:sldChg>
      <pc:sldChg chg="modSp">
        <pc:chgData name="Allan Browning" userId="S::a.browning@griffith.edu.au::361db90e-b631-48a3-b9ec-50a48aed1fdf" providerId="AD" clId="Web-{5D1C4E8A-588E-F3E0-534C-86B18F0234BF}" dt="2019-06-16T01:45:02.261" v="91" actId="20577"/>
        <pc:sldMkLst>
          <pc:docMk/>
          <pc:sldMk cId="4100309820" sldId="279"/>
        </pc:sldMkLst>
        <pc:spChg chg="mod">
          <ac:chgData name="Allan Browning" userId="S::a.browning@griffith.edu.au::361db90e-b631-48a3-b9ec-50a48aed1fdf" providerId="AD" clId="Web-{5D1C4E8A-588E-F3E0-534C-86B18F0234BF}" dt="2019-06-16T01:41:13.893" v="25" actId="20577"/>
          <ac:spMkLst>
            <pc:docMk/>
            <pc:sldMk cId="4100309820" sldId="279"/>
            <ac:spMk id="2" creationId="{0BBCEB86-5773-49F1-991E-17F9518F3105}"/>
          </ac:spMkLst>
        </pc:spChg>
        <pc:spChg chg="mod">
          <ac:chgData name="Allan Browning" userId="S::a.browning@griffith.edu.au::361db90e-b631-48a3-b9ec-50a48aed1fdf" providerId="AD" clId="Web-{5D1C4E8A-588E-F3E0-534C-86B18F0234BF}" dt="2019-06-16T01:45:02.261" v="91" actId="20577"/>
          <ac:spMkLst>
            <pc:docMk/>
            <pc:sldMk cId="4100309820" sldId="279"/>
            <ac:spMk id="3" creationId="{BA49B4B4-C08E-4624-98F0-62F803FAE17A}"/>
          </ac:spMkLst>
        </pc:spChg>
      </pc:sldChg>
      <pc:sldChg chg="modSp">
        <pc:chgData name="Allan Browning" userId="S::a.browning@griffith.edu.au::361db90e-b631-48a3-b9ec-50a48aed1fdf" providerId="AD" clId="Web-{5D1C4E8A-588E-F3E0-534C-86B18F0234BF}" dt="2019-06-16T01:41:17.940" v="26" actId="20577"/>
        <pc:sldMkLst>
          <pc:docMk/>
          <pc:sldMk cId="3118994492" sldId="280"/>
        </pc:sldMkLst>
        <pc:spChg chg="mod">
          <ac:chgData name="Allan Browning" userId="S::a.browning@griffith.edu.au::361db90e-b631-48a3-b9ec-50a48aed1fdf" providerId="AD" clId="Web-{5D1C4E8A-588E-F3E0-534C-86B18F0234BF}" dt="2019-06-16T01:41:17.940" v="26" actId="20577"/>
          <ac:spMkLst>
            <pc:docMk/>
            <pc:sldMk cId="3118994492" sldId="280"/>
            <ac:spMk id="2" creationId="{0BBCEB86-5773-49F1-991E-17F9518F3105}"/>
          </ac:spMkLst>
        </pc:spChg>
      </pc:sldChg>
      <pc:sldChg chg="modSp">
        <pc:chgData name="Allan Browning" userId="S::a.browning@griffith.edu.au::361db90e-b631-48a3-b9ec-50a48aed1fdf" providerId="AD" clId="Web-{5D1C4E8A-588E-F3E0-534C-86B18F0234BF}" dt="2019-06-16T01:46:04.090" v="99" actId="20577"/>
        <pc:sldMkLst>
          <pc:docMk/>
          <pc:sldMk cId="1594023026" sldId="281"/>
        </pc:sldMkLst>
        <pc:spChg chg="mod">
          <ac:chgData name="Allan Browning" userId="S::a.browning@griffith.edu.au::361db90e-b631-48a3-b9ec-50a48aed1fdf" providerId="AD" clId="Web-{5D1C4E8A-588E-F3E0-534C-86B18F0234BF}" dt="2019-06-16T01:41:27.018" v="28" actId="20577"/>
          <ac:spMkLst>
            <pc:docMk/>
            <pc:sldMk cId="1594023026" sldId="281"/>
            <ac:spMk id="2" creationId="{0BBCEB86-5773-49F1-991E-17F9518F3105}"/>
          </ac:spMkLst>
        </pc:spChg>
        <pc:spChg chg="mod">
          <ac:chgData name="Allan Browning" userId="S::a.browning@griffith.edu.au::361db90e-b631-48a3-b9ec-50a48aed1fdf" providerId="AD" clId="Web-{5D1C4E8A-588E-F3E0-534C-86B18F0234BF}" dt="2019-06-16T01:46:04.090" v="99" actId="20577"/>
          <ac:spMkLst>
            <pc:docMk/>
            <pc:sldMk cId="1594023026" sldId="281"/>
            <ac:spMk id="3" creationId="{BA49B4B4-C08E-4624-98F0-62F803FAE17A}"/>
          </ac:spMkLst>
        </pc:spChg>
      </pc:sldChg>
    </pc:docChg>
  </pc:docChgLst>
  <pc:docChgLst>
    <pc:chgData name="Allan Browning" userId="S::a.browning@griffith.edu.au::361db90e-b631-48a3-b9ec-50a48aed1fdf" providerId="AD" clId="Web-{AFA204FD-20B3-87D4-CCE9-D1F0CC122155}"/>
    <pc:docChg chg="addSld delSld modSld">
      <pc:chgData name="Allan Browning" userId="S::a.browning@griffith.edu.au::361db90e-b631-48a3-b9ec-50a48aed1fdf" providerId="AD" clId="Web-{AFA204FD-20B3-87D4-CCE9-D1F0CC122155}" dt="2019-06-14T05:26:17.210" v="1138" actId="20577"/>
      <pc:docMkLst>
        <pc:docMk/>
      </pc:docMkLst>
      <pc:sldChg chg="modSp">
        <pc:chgData name="Allan Browning" userId="S::a.browning@griffith.edu.au::361db90e-b631-48a3-b9ec-50a48aed1fdf" providerId="AD" clId="Web-{AFA204FD-20B3-87D4-CCE9-D1F0CC122155}" dt="2019-06-14T05:26:17.210" v="1138" actId="20577"/>
        <pc:sldMkLst>
          <pc:docMk/>
          <pc:sldMk cId="0" sldId="256"/>
        </pc:sldMkLst>
        <pc:spChg chg="mod">
          <ac:chgData name="Allan Browning" userId="S::a.browning@griffith.edu.au::361db90e-b631-48a3-b9ec-50a48aed1fdf" providerId="AD" clId="Web-{AFA204FD-20B3-87D4-CCE9-D1F0CC122155}" dt="2019-06-14T05:26:17.210" v="1138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Allan Browning" userId="S::a.browning@griffith.edu.au::361db90e-b631-48a3-b9ec-50a48aed1fdf" providerId="AD" clId="Web-{AFA204FD-20B3-87D4-CCE9-D1F0CC122155}" dt="2019-06-14T04:58:28.873" v="12" actId="20577"/>
          <ac:spMkLst>
            <pc:docMk/>
            <pc:sldMk cId="0" sldId="256"/>
            <ac:spMk id="69" creationId="{00000000-0000-0000-0000-000000000000}"/>
          </ac:spMkLst>
        </pc:spChg>
      </pc:sldChg>
      <pc:sldChg chg="del">
        <pc:chgData name="Allan Browning" userId="S::a.browning@griffith.edu.au::361db90e-b631-48a3-b9ec-50a48aed1fdf" providerId="AD" clId="Web-{AFA204FD-20B3-87D4-CCE9-D1F0CC122155}" dt="2019-06-14T05:09:57.204" v="624"/>
        <pc:sldMkLst>
          <pc:docMk/>
          <pc:sldMk cId="0" sldId="257"/>
        </pc:sldMkLst>
      </pc:sldChg>
      <pc:sldChg chg="del">
        <pc:chgData name="Allan Browning" userId="S::a.browning@griffith.edu.au::361db90e-b631-48a3-b9ec-50a48aed1fdf" providerId="AD" clId="Web-{AFA204FD-20B3-87D4-CCE9-D1F0CC122155}" dt="2019-06-14T05:09:57.204" v="623"/>
        <pc:sldMkLst>
          <pc:docMk/>
          <pc:sldMk cId="708559469" sldId="258"/>
        </pc:sldMkLst>
      </pc:sldChg>
      <pc:sldChg chg="del">
        <pc:chgData name="Allan Browning" userId="S::a.browning@griffith.edu.au::361db90e-b631-48a3-b9ec-50a48aed1fdf" providerId="AD" clId="Web-{AFA204FD-20B3-87D4-CCE9-D1F0CC122155}" dt="2019-06-14T05:09:57.189" v="622"/>
        <pc:sldMkLst>
          <pc:docMk/>
          <pc:sldMk cId="3046683816" sldId="259"/>
        </pc:sldMkLst>
      </pc:sldChg>
      <pc:sldChg chg="modSp">
        <pc:chgData name="Allan Browning" userId="S::a.browning@griffith.edu.au::361db90e-b631-48a3-b9ec-50a48aed1fdf" providerId="AD" clId="Web-{AFA204FD-20B3-87D4-CCE9-D1F0CC122155}" dt="2019-06-14T05:25:09.983" v="1116" actId="20577"/>
        <pc:sldMkLst>
          <pc:docMk/>
          <pc:sldMk cId="175482641" sldId="275"/>
        </pc:sldMkLst>
        <pc:spChg chg="mod">
          <ac:chgData name="Allan Browning" userId="S::a.browning@griffith.edu.au::361db90e-b631-48a3-b9ec-50a48aed1fdf" providerId="AD" clId="Web-{AFA204FD-20B3-87D4-CCE9-D1F0CC122155}" dt="2019-06-14T05:23:18.912" v="1034" actId="20577"/>
          <ac:spMkLst>
            <pc:docMk/>
            <pc:sldMk cId="175482641" sldId="275"/>
            <ac:spMk id="2" creationId="{0BBCEB86-5773-49F1-991E-17F9518F3105}"/>
          </ac:spMkLst>
        </pc:spChg>
        <pc:spChg chg="mod">
          <ac:chgData name="Allan Browning" userId="S::a.browning@griffith.edu.au::361db90e-b631-48a3-b9ec-50a48aed1fdf" providerId="AD" clId="Web-{AFA204FD-20B3-87D4-CCE9-D1F0CC122155}" dt="2019-06-14T05:25:09.983" v="1116" actId="20577"/>
          <ac:spMkLst>
            <pc:docMk/>
            <pc:sldMk cId="175482641" sldId="275"/>
            <ac:spMk id="3" creationId="{BA49B4B4-C08E-4624-98F0-62F803FAE17A}"/>
          </ac:spMkLst>
        </pc:spChg>
      </pc:sldChg>
      <pc:sldChg chg="delSp modSp">
        <pc:chgData name="Allan Browning" userId="S::a.browning@griffith.edu.au::361db90e-b631-48a3-b9ec-50a48aed1fdf" providerId="AD" clId="Web-{AFA204FD-20B3-87D4-CCE9-D1F0CC122155}" dt="2019-06-14T05:26:06.204" v="1135" actId="20577"/>
        <pc:sldMkLst>
          <pc:docMk/>
          <pc:sldMk cId="4100309820" sldId="279"/>
        </pc:sldMkLst>
        <pc:spChg chg="mod">
          <ac:chgData name="Allan Browning" userId="S::a.browning@griffith.edu.au::361db90e-b631-48a3-b9ec-50a48aed1fdf" providerId="AD" clId="Web-{AFA204FD-20B3-87D4-CCE9-D1F0CC122155}" dt="2019-06-14T05:23:22.693" v="1035" actId="20577"/>
          <ac:spMkLst>
            <pc:docMk/>
            <pc:sldMk cId="4100309820" sldId="279"/>
            <ac:spMk id="2" creationId="{0BBCEB86-5773-49F1-991E-17F9518F3105}"/>
          </ac:spMkLst>
        </pc:spChg>
        <pc:spChg chg="mod">
          <ac:chgData name="Allan Browning" userId="S::a.browning@griffith.edu.au::361db90e-b631-48a3-b9ec-50a48aed1fdf" providerId="AD" clId="Web-{AFA204FD-20B3-87D4-CCE9-D1F0CC122155}" dt="2019-06-14T05:26:06.204" v="1135" actId="20577"/>
          <ac:spMkLst>
            <pc:docMk/>
            <pc:sldMk cId="4100309820" sldId="279"/>
            <ac:spMk id="3" creationId="{BA49B4B4-C08E-4624-98F0-62F803FAE17A}"/>
          </ac:spMkLst>
        </pc:spChg>
        <pc:picChg chg="del">
          <ac:chgData name="Allan Browning" userId="S::a.browning@griffith.edu.au::361db90e-b631-48a3-b9ec-50a48aed1fdf" providerId="AD" clId="Web-{AFA204FD-20B3-87D4-CCE9-D1F0CC122155}" dt="2019-06-14T05:04:26.187" v="389"/>
          <ac:picMkLst>
            <pc:docMk/>
            <pc:sldMk cId="4100309820" sldId="279"/>
            <ac:picMk id="4" creationId="{7D826A8F-F27E-4DA2-B9E5-DFE68F1D4AF3}"/>
          </ac:picMkLst>
        </pc:picChg>
      </pc:sldChg>
      <pc:sldChg chg="modSp add replId">
        <pc:chgData name="Allan Browning" userId="S::a.browning@griffith.edu.au::361db90e-b631-48a3-b9ec-50a48aed1fdf" providerId="AD" clId="Web-{AFA204FD-20B3-87D4-CCE9-D1F0CC122155}" dt="2019-06-14T05:25:55.595" v="1133" actId="20577"/>
        <pc:sldMkLst>
          <pc:docMk/>
          <pc:sldMk cId="3118994492" sldId="280"/>
        </pc:sldMkLst>
        <pc:spChg chg="mod">
          <ac:chgData name="Allan Browning" userId="S::a.browning@griffith.edu.au::361db90e-b631-48a3-b9ec-50a48aed1fdf" providerId="AD" clId="Web-{AFA204FD-20B3-87D4-CCE9-D1F0CC122155}" dt="2019-06-14T05:23:27.146" v="1036" actId="20577"/>
          <ac:spMkLst>
            <pc:docMk/>
            <pc:sldMk cId="3118994492" sldId="280"/>
            <ac:spMk id="2" creationId="{0BBCEB86-5773-49F1-991E-17F9518F3105}"/>
          </ac:spMkLst>
        </pc:spChg>
        <pc:spChg chg="mod">
          <ac:chgData name="Allan Browning" userId="S::a.browning@griffith.edu.au::361db90e-b631-48a3-b9ec-50a48aed1fdf" providerId="AD" clId="Web-{AFA204FD-20B3-87D4-CCE9-D1F0CC122155}" dt="2019-06-14T05:25:55.595" v="1133" actId="20577"/>
          <ac:spMkLst>
            <pc:docMk/>
            <pc:sldMk cId="3118994492" sldId="280"/>
            <ac:spMk id="3" creationId="{BA49B4B4-C08E-4624-98F0-62F803FAE17A}"/>
          </ac:spMkLst>
        </pc:spChg>
      </pc:sldChg>
      <pc:sldChg chg="modSp add replId">
        <pc:chgData name="Allan Browning" userId="S::a.browning@griffith.edu.au::361db90e-b631-48a3-b9ec-50a48aed1fdf" providerId="AD" clId="Web-{AFA204FD-20B3-87D4-CCE9-D1F0CC122155}" dt="2019-06-14T05:25:46.508" v="1130" actId="20577"/>
        <pc:sldMkLst>
          <pc:docMk/>
          <pc:sldMk cId="1594023026" sldId="281"/>
        </pc:sldMkLst>
        <pc:spChg chg="mod">
          <ac:chgData name="Allan Browning" userId="S::a.browning@griffith.edu.au::361db90e-b631-48a3-b9ec-50a48aed1fdf" providerId="AD" clId="Web-{AFA204FD-20B3-87D4-CCE9-D1F0CC122155}" dt="2019-06-14T05:23:31.131" v="1037" actId="20577"/>
          <ac:spMkLst>
            <pc:docMk/>
            <pc:sldMk cId="1594023026" sldId="281"/>
            <ac:spMk id="2" creationId="{0BBCEB86-5773-49F1-991E-17F9518F3105}"/>
          </ac:spMkLst>
        </pc:spChg>
        <pc:spChg chg="mod">
          <ac:chgData name="Allan Browning" userId="S::a.browning@griffith.edu.au::361db90e-b631-48a3-b9ec-50a48aed1fdf" providerId="AD" clId="Web-{AFA204FD-20B3-87D4-CCE9-D1F0CC122155}" dt="2019-06-14T05:25:46.508" v="1130" actId="20577"/>
          <ac:spMkLst>
            <pc:docMk/>
            <pc:sldMk cId="1594023026" sldId="281"/>
            <ac:spMk id="3" creationId="{BA49B4B4-C08E-4624-98F0-62F803FAE1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AU" err="1"/>
              <a:t>Webapp</a:t>
            </a:r>
            <a:r>
              <a:rPr lang="en-AU"/>
              <a:t> Technologies Pathway</a:t>
            </a:r>
          </a:p>
          <a:p>
            <a:endParaRPr lang="en-AU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AU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AU"/>
          </a:p>
          <a:p>
            <a:pPr marL="114300" lvl="0" indent="0" algn="l">
              <a:spcBef>
                <a:spcPts val="0"/>
              </a:spcBef>
              <a:spcAft>
                <a:spcPts val="0"/>
              </a:spcAft>
              <a:buSzPts val="1800"/>
            </a:pPr>
            <a:endParaRPr lang="en-AU"/>
          </a:p>
          <a:p>
            <a:pPr>
              <a:buChar char="●"/>
            </a:pPr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B86-5773-49F1-991E-17F9518F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Heads up on where we are going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B4B4-C08E-4624-98F0-62F803FA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139" y="759555"/>
            <a:ext cx="8222100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>
                <a:solidFill>
                  <a:schemeClr val="bg2">
                    <a:lumMod val="75000"/>
                  </a:schemeClr>
                </a:solidFill>
              </a:rPr>
              <a:t>In this course we will be developing Web apps using Angular.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>
                <a:solidFill>
                  <a:schemeClr val="bg2">
                    <a:lumMod val="75000"/>
                  </a:schemeClr>
                </a:solidFill>
              </a:rPr>
              <a:t>Before we dive into Angular we will introduce the different pieces of the puzzle one at a time and build the technology stack, both client and server side, as we move to Angular.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>
                <a:solidFill>
                  <a:schemeClr val="bg2">
                    <a:lumMod val="75000"/>
                  </a:schemeClr>
                </a:solidFill>
              </a:rPr>
              <a:t>Step 1: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>
                <a:solidFill>
                  <a:schemeClr val="bg2">
                    <a:lumMod val="75000"/>
                  </a:schemeClr>
                </a:solidFill>
              </a:rPr>
              <a:t>Introduce </a:t>
            </a:r>
            <a:r>
              <a:rPr lang="en-AU" err="1">
                <a:solidFill>
                  <a:schemeClr val="bg2">
                    <a:lumMod val="75000"/>
                  </a:schemeClr>
                </a:solidFill>
              </a:rPr>
              <a:t>Javascript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>
                <a:solidFill>
                  <a:schemeClr val="bg2">
                    <a:lumMod val="75000"/>
                  </a:schemeClr>
                </a:solidFill>
              </a:rPr>
              <a:t>Step 2:</a:t>
            </a:r>
            <a:r>
              <a:rPr lang="en-AU">
                <a:solidFill>
                  <a:schemeClr val="bg2">
                    <a:lumMod val="75000"/>
                  </a:schemeClr>
                </a:solidFill>
              </a:rPr>
              <a:t>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>
                <a:solidFill>
                  <a:schemeClr val="bg2">
                    <a:lumMod val="75000"/>
                  </a:schemeClr>
                </a:solidFill>
              </a:rPr>
              <a:t>Introduce </a:t>
            </a:r>
            <a:r>
              <a:rPr lang="en-AU" err="1">
                <a:solidFill>
                  <a:schemeClr val="bg2">
                    <a:lumMod val="75000"/>
                  </a:schemeClr>
                </a:solidFill>
              </a:rPr>
              <a:t>nodejs</a:t>
            </a:r>
            <a:r>
              <a:rPr lang="en-AU">
                <a:solidFill>
                  <a:schemeClr val="bg2">
                    <a:lumMod val="75000"/>
                  </a:schemeClr>
                </a:solidFill>
              </a:rPr>
              <a:t> to execute simple server side </a:t>
            </a:r>
            <a:r>
              <a:rPr lang="en-AU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AU">
                <a:solidFill>
                  <a:schemeClr val="bg2">
                    <a:lumMod val="75000"/>
                  </a:schemeClr>
                </a:solidFill>
              </a:rPr>
              <a:t> code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  <a:p>
            <a:pPr marL="114300" indent="0">
              <a:buNone/>
            </a:pPr>
            <a:endParaRPr lang="en-AU">
              <a:solidFill>
                <a:srgbClr val="313131"/>
              </a:solidFill>
            </a:endParaRP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B86-5773-49F1-991E-17F9518F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Heads up on where we are going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B4B4-C08E-4624-98F0-62F803FAE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Step 3: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Add NPM packages (express.js) to server side 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 to create a web server that can respond as server endpoints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Step 4: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Create a simple client side HTML page that requests data from a node web server using jQuery as a framework to execute AJAX calls to the server.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Step 5: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Introduce Typescript (Compiled language that outputs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. Angular uses Typescript and not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737373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0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B86-5773-49F1-991E-17F9518F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Heads up on where we are going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B4B4-C08E-4624-98F0-62F803FA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8222100" cy="3883593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Step 6: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Introduce Angular templating and structural directives to develop single page web apps (Instead of using plain HTML and jQuery)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Step 7: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Link a client side angular web app with server side Nodejs Server for client-server communications.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Step 8: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Introduce Sockets.io as a package to enable real time bi-directional client-server communications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 dirty="0"/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737373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9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B86-5773-49F1-991E-17F9518F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Heads up on where we are going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B4B4-C08E-4624-98F0-62F803FAE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b="1">
                <a:solidFill>
                  <a:schemeClr val="bg2">
                    <a:lumMod val="75000"/>
                  </a:schemeClr>
                </a:solidFill>
              </a:rPr>
              <a:t>Step 9: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>
                <a:solidFill>
                  <a:schemeClr val="bg2">
                    <a:lumMod val="75000"/>
                  </a:schemeClr>
                </a:solidFill>
              </a:rPr>
              <a:t>Introduce a server side database (mongo.db)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AU" dirty="0"/>
          </a:p>
          <a:p>
            <a:pPr marL="114300" indent="0">
              <a:lnSpc>
                <a:spcPct val="114999"/>
              </a:lnSpc>
              <a:buNone/>
            </a:pPr>
            <a:r>
              <a:rPr lang="en-AU" b="1">
                <a:solidFill>
                  <a:schemeClr val="bg2">
                    <a:lumMod val="75000"/>
                  </a:schemeClr>
                </a:solidFill>
              </a:rPr>
              <a:t>Step 10: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Add an NPM package to a NodeJS server to query a 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mongo.db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 database and provide results as a response to a clients request.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Step 11: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Introduce application testing methodologies (Unit, E2E).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737373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2302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Material</vt:lpstr>
      <vt:lpstr>Webapp Technologies Pathway </vt:lpstr>
      <vt:lpstr>Heads up on where we are going</vt:lpstr>
      <vt:lpstr>Heads up on where we are going</vt:lpstr>
      <vt:lpstr>Heads up on where we are going</vt:lpstr>
      <vt:lpstr>Heads up on where we are going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cp:revision>53</cp:revision>
  <dcterms:modified xsi:type="dcterms:W3CDTF">2019-07-22T08:58:53Z</dcterms:modified>
</cp:coreProperties>
</file>