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4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45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5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1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628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9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46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3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68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13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33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3639-2590-4433-A8A6-E7A377377753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02F3-77AC-4D2A-8D8D-9E8B06C948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9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r="25282"/>
          <a:stretch/>
        </p:blipFill>
        <p:spPr>
          <a:xfrm>
            <a:off x="3497959" y="2118080"/>
            <a:ext cx="2430048" cy="2686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9" y="2118080"/>
            <a:ext cx="2656562" cy="2656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55" y="2237813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r="15435"/>
          <a:stretch/>
        </p:blipFill>
        <p:spPr>
          <a:xfrm>
            <a:off x="9087108" y="2118080"/>
            <a:ext cx="2317316" cy="2382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3234" y="151564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Brackets (IDE)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728943" y="1490597"/>
            <a:ext cx="219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JavaScript (Language)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805941" y="1515649"/>
            <a:ext cx="12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  <a:r>
              <a:rPr lang="en-AU" dirty="0" smtClean="0"/>
              <a:t>5 (Library)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509282" y="1528175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Chrome (GUI)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134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 Barker</dc:creator>
  <cp:lastModifiedBy>Zak Barker</cp:lastModifiedBy>
  <cp:revision>1</cp:revision>
  <dcterms:created xsi:type="dcterms:W3CDTF">2019-09-22T07:05:37Z</dcterms:created>
  <dcterms:modified xsi:type="dcterms:W3CDTF">2019-09-22T07:10:45Z</dcterms:modified>
</cp:coreProperties>
</file>