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3" r:id="rId4"/>
  </p:sldMasterIdLst>
  <p:notesMasterIdLst>
    <p:notesMasterId r:id="rId10"/>
  </p:notesMasterIdLst>
  <p:handoutMasterIdLst>
    <p:handoutMasterId r:id="rId11"/>
  </p:handoutMasterIdLst>
  <p:sldIdLst>
    <p:sldId id="286" r:id="rId5"/>
    <p:sldId id="261" r:id="rId6"/>
    <p:sldId id="262" r:id="rId7"/>
    <p:sldId id="260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876B40-74BA-4506-B689-DE8B85B73027}">
          <p14:sldIdLst>
            <p14:sldId id="286"/>
            <p14:sldId id="261"/>
            <p14:sldId id="262"/>
            <p14:sldId id="260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3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74" autoAdjust="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A44F2-BA45-4899-97A3-91038C3044D9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FEF1F-7148-48F8-9A36-52F6E9613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54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98D8-FBDE-4401-A565-C8FF0337D1A3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F036-7860-4C9A-AEDB-086F22C53BF1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7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A73-D372-4872-BDC5-280F7CEBD252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1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CE8-9F0A-43AD-87BB-395DC1BFD217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0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01EF-A4CD-4CA5-BB22-048B4DD8BF38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0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F698-E42B-4977-87A3-0B26F07BA703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5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E4D-794D-4DFA-B990-77D9CB908464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4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5219-3978-4810-B36C-1A8E2040E968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6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1390-248C-456F-9239-B07AF76C8599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30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1999" cy="6858000"/>
          </a:xfrm>
          <a:blipFill>
            <a:blip r:embed="rId2" cstate="email"/>
            <a:stretch>
              <a:fillRect/>
            </a:stretch>
          </a:blipFill>
        </p:spPr>
        <p:txBody>
          <a:bodyPr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88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FEB6-A971-4379-847A-3199E010A755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DA4B-FE3B-400F-A08F-FC8CBCE22CFF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9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88A4-B9A7-4D9D-80F3-A0C58DCEC6A3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647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161F-9CFA-4075-B3F6-9382C28EE6B4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4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461E-0D5D-4945-9CF3-C01334A5805B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7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6A9F-152B-4A9D-92A2-DDD30E89F556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4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7EEB-2E4B-4AF9-BDAF-3D3C3D087A4F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563C6C2-649B-4C4A-806C-84DB3D6D3CE6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9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C9B441-8C95-4B83-A8C3-F8761D19BEE9}" type="datetime1">
              <a:rPr lang="en-US" smtClean="0"/>
              <a:t>09-Aug-24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67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  <p:sldLayoutId id="214748395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4E39E3-A0F9-40EF-9598-BC055F9A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3" y="522514"/>
            <a:ext cx="10508776" cy="161414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A2371A"/>
                </a:solidFill>
              </a:rPr>
              <a:t>Engineering Automation technology limited</a:t>
            </a:r>
            <a:br>
              <a:rPr lang="en-US" sz="3200" dirty="0">
                <a:solidFill>
                  <a:srgbClr val="A2371A"/>
                </a:solidFill>
              </a:rPr>
            </a:br>
            <a:r>
              <a:rPr lang="en-US" sz="2000" dirty="0">
                <a:solidFill>
                  <a:srgbClr val="A2371A"/>
                </a:solidFill>
              </a:rPr>
              <a:t>Managing Director's office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/>
              <a:t>presents</a:t>
            </a:r>
            <a:endParaRPr lang="en-NG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D1B2C-1CAA-4B18-ADEE-22D1D245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658" y="5412210"/>
            <a:ext cx="9666514" cy="369332"/>
          </a:xfrm>
        </p:spPr>
        <p:txBody>
          <a:bodyPr/>
          <a:lstStyle/>
          <a:p>
            <a:pPr algn="ctr"/>
            <a:r>
              <a:rPr lang="en-US" sz="2400" b="1" dirty="0"/>
              <a:t>Pre-maintenance set-up notes</a:t>
            </a:r>
            <a:endParaRPr lang="en-NG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5775C-BD31-34E6-8973-CED907B4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6000" l="946" r="1773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55343" y="541917"/>
            <a:ext cx="3331848" cy="787671"/>
          </a:xfrm>
          <a:prstGeom prst="rect">
            <a:avLst/>
          </a:prstGeo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7E905C1-A4DA-AE63-5BBD-D000831C1DE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339" r="339"/>
          <a:stretch>
            <a:fillRect/>
          </a:stretch>
        </p:blipFill>
        <p:spPr>
          <a:xfrm>
            <a:off x="4287191" y="2387040"/>
            <a:ext cx="4538134" cy="2552700"/>
          </a:xfrm>
        </p:spPr>
      </p:pic>
      <p:sp>
        <p:nvSpPr>
          <p:cNvPr id="16" name="AutoShape 2">
            <a:extLst>
              <a:ext uri="{FF2B5EF4-FFF2-40B4-BE49-F238E27FC236}">
                <a16:creationId xmlns:a16="http://schemas.microsoft.com/office/drawing/2014/main" id="{43A1D34D-F7DC-0920-1048-253E95260F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0390" y="2523666"/>
            <a:ext cx="4091220" cy="28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2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435D8C2-82F1-4841-B088-18068A274060}"/>
              </a:ext>
            </a:extLst>
          </p:cNvPr>
          <p:cNvSpPr/>
          <p:nvPr/>
        </p:nvSpPr>
        <p:spPr>
          <a:xfrm>
            <a:off x="733425" y="843472"/>
            <a:ext cx="5914126" cy="363327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Segoe UI Light" panose="020B0502040204020203" pitchFamily="34" charset="0"/>
            </a:endParaRPr>
          </a:p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Preventive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For light vehicles, maintenance will be planned based on average age  and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Wiper,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tyre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 change and battery replacement to be done at pre-planned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Scheduled interval maintenance for every equipment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B973E-5E24-4304-92DC-2DAFD73A678F}"/>
              </a:ext>
            </a:extLst>
          </p:cNvPr>
          <p:cNvSpPr/>
          <p:nvPr/>
        </p:nvSpPr>
        <p:spPr>
          <a:xfrm>
            <a:off x="6279695" y="1860900"/>
            <a:ext cx="5798005" cy="34476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Corrective Maintenance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This will be for those we could not avert by preventive maintenance.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Corrective issues e.g., Kick star t problem for cars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All faulty and unsafe tools will be replaced </a:t>
            </a:r>
          </a:p>
          <a:p>
            <a:pPr algn="ctr"/>
            <a:endParaRPr lang="en-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14871C-3E3D-4669-9650-4F73944F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0075"/>
            <a:ext cx="11340000" cy="419535"/>
          </a:xfrm>
        </p:spPr>
        <p:txBody>
          <a:bodyPr>
            <a:noAutofit/>
          </a:bodyPr>
          <a:lstStyle/>
          <a:p>
            <a: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</a:rPr>
              <a:t>General classification of maintenance</a:t>
            </a:r>
            <a:endParaRPr lang="en-NG" sz="25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23A91-A56B-E7D2-F0F5-FE38FB97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84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A6DB-4184-4687-8C97-541EC4E2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40" y="270075"/>
            <a:ext cx="11340000" cy="419535"/>
          </a:xfrm>
        </p:spPr>
        <p:txBody>
          <a:bodyPr>
            <a:noAutofit/>
          </a:bodyPr>
          <a:lstStyle/>
          <a:p>
            <a:r>
              <a:rPr lang="en-US" sz="2500" dirty="0">
                <a:latin typeface="Segoe UI Black" panose="020B0A02040204020203" pitchFamily="34" charset="0"/>
                <a:ea typeface="Segoe UI Black" panose="020B0A02040204020203" pitchFamily="34" charset="0"/>
              </a:rPr>
              <a:t>Specific classification of the planned maintenance</a:t>
            </a:r>
            <a:endParaRPr lang="en-NG" sz="25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3CC80-7194-4E5A-9BF5-7E4A83C5A981}"/>
              </a:ext>
            </a:extLst>
          </p:cNvPr>
          <p:cNvSpPr/>
          <p:nvPr/>
        </p:nvSpPr>
        <p:spPr>
          <a:xfrm>
            <a:off x="6095999" y="730955"/>
            <a:ext cx="5598075" cy="250316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ICT Maintenance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Laptops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Desktop systems and other accessories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CCE8F3-707A-4907-96B5-8FD6A0D6E60B}"/>
              </a:ext>
            </a:extLst>
          </p:cNvPr>
          <p:cNvSpPr/>
          <p:nvPr/>
        </p:nvSpPr>
        <p:spPr>
          <a:xfrm>
            <a:off x="583650" y="689610"/>
            <a:ext cx="5512350" cy="334854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entury Gothic" panose="020B0502020202020204" pitchFamily="34" charset="0"/>
                <a:cs typeface="Segoe UI Light" panose="020B0502040204020203" pitchFamily="34" charset="0"/>
              </a:rPr>
              <a:t>Infrastructural Maintenance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Segoe UI Light" panose="020B0502040204020203" pitchFamily="34" charset="0"/>
              </a:rPr>
              <a:t>HVAC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Segoe UI Light" panose="020B0502040204020203" pitchFamily="34" charset="0"/>
              </a:rPr>
              <a:t>Carpentry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Segoe UI Light" panose="020B0502040204020203" pitchFamily="34" charset="0"/>
              </a:rPr>
              <a:t>Plumbing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entury Gothic" panose="020B0502020202020204" pitchFamily="34" charset="0"/>
                <a:cs typeface="Segoe UI Light" panose="020B0502040204020203" pitchFamily="34" charset="0"/>
              </a:rPr>
              <a:t>Electrical / Lightening</a:t>
            </a:r>
          </a:p>
          <a:p>
            <a:pPr algn="ctr"/>
            <a:endParaRPr lang="en-N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8E372-411E-47E8-91E5-484E0E871EDD}"/>
              </a:ext>
            </a:extLst>
          </p:cNvPr>
          <p:cNvSpPr/>
          <p:nvPr/>
        </p:nvSpPr>
        <p:spPr>
          <a:xfrm>
            <a:off x="4683189" y="2783616"/>
            <a:ext cx="6303593" cy="36004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Construction Equipment Maintenance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Welding machines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Portable hand 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Hydrotest pumps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Torque pumps</a:t>
            </a:r>
          </a:p>
          <a:p>
            <a:pPr algn="ctr"/>
            <a:endParaRPr lang="en-N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C499F5-A3FD-4138-9EA7-4BC3C6D510B7}"/>
              </a:ext>
            </a:extLst>
          </p:cNvPr>
          <p:cNvSpPr/>
          <p:nvPr/>
        </p:nvSpPr>
        <p:spPr>
          <a:xfrm>
            <a:off x="224327" y="3275463"/>
            <a:ext cx="5253526" cy="28929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Heavy Duty Equipment Maintenance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Plants e.g., generators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Utility equipment e.g., air compressors, water pump, delivery machines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Dewatering machines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BF7423F-9EA4-63D6-3073-7CE7A32B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147241" y="6168390"/>
            <a:ext cx="546833" cy="431352"/>
          </a:xfrm>
        </p:spPr>
        <p:txBody>
          <a:bodyPr/>
          <a:lstStyle/>
          <a:p>
            <a:r>
              <a:rPr lang="en-US" sz="16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99652C-7709-966A-4E8C-5706555D148A}"/>
              </a:ext>
            </a:extLst>
          </p:cNvPr>
          <p:cNvSpPr/>
          <p:nvPr/>
        </p:nvSpPr>
        <p:spPr>
          <a:xfrm>
            <a:off x="8381820" y="3367018"/>
            <a:ext cx="2604962" cy="256691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Segoe UI Light" panose="020B0502040204020203" pitchFamily="34" charset="0"/>
              </a:rPr>
              <a:t>Operational Fleet Maintenance</a:t>
            </a:r>
          </a:p>
        </p:txBody>
      </p:sp>
    </p:spTree>
    <p:extLst>
      <p:ext uri="{BB962C8B-B14F-4D97-AF65-F5344CB8AC3E}">
        <p14:creationId xmlns:p14="http://schemas.microsoft.com/office/powerpoint/2010/main" val="357987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20BC-E6A5-4525-B2AC-30CBF0C6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1" y="270777"/>
            <a:ext cx="11340000" cy="484601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Proposed maintenance Team</a:t>
            </a:r>
            <a:endParaRPr lang="en-NG" sz="25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CDDE9B-E644-48DF-B96D-ADD6E76EAE52}"/>
              </a:ext>
            </a:extLst>
          </p:cNvPr>
          <p:cNvSpPr txBox="1">
            <a:spLocks/>
          </p:cNvSpPr>
          <p:nvPr/>
        </p:nvSpPr>
        <p:spPr>
          <a:xfrm>
            <a:off x="521250" y="887544"/>
            <a:ext cx="2391411" cy="3747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CORE MEMBERS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0A0DF2-06E4-4C48-B79E-8B84F06DBAC0}"/>
              </a:ext>
            </a:extLst>
          </p:cNvPr>
          <p:cNvSpPr txBox="1">
            <a:spLocks/>
          </p:cNvSpPr>
          <p:nvPr/>
        </p:nvSpPr>
        <p:spPr>
          <a:xfrm>
            <a:off x="6090001" y="833244"/>
            <a:ext cx="4975178" cy="3747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SUPPORTING STAFF (MULTI-SKILLED) </a:t>
            </a:r>
            <a:endParaRPr lang="en-NG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339024-2B41-4610-895E-ACFB890E0874}"/>
              </a:ext>
            </a:extLst>
          </p:cNvPr>
          <p:cNvSpPr txBox="1">
            <a:spLocks/>
          </p:cNvSpPr>
          <p:nvPr/>
        </p:nvSpPr>
        <p:spPr>
          <a:xfrm>
            <a:off x="521250" y="1472351"/>
            <a:ext cx="5664001" cy="490995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Aniefiok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Dominic Asuquo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Chizi (intern)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Precious (intern)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Progress Abraham</a:t>
            </a:r>
          </a:p>
          <a:p>
            <a:pPr lvl="1"/>
            <a:endParaRPr lang="en-US" sz="24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99B9BD-9DDA-4D42-8CF9-30C7015C8C29}"/>
              </a:ext>
            </a:extLst>
          </p:cNvPr>
          <p:cNvSpPr txBox="1">
            <a:spLocks/>
          </p:cNvSpPr>
          <p:nvPr/>
        </p:nvSpPr>
        <p:spPr>
          <a:xfrm>
            <a:off x="6185251" y="1472351"/>
            <a:ext cx="5664001" cy="490995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Sam Ubong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Udeme Ekpeyong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Inimbom Awak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Udofia</a:t>
            </a:r>
          </a:p>
          <a:p>
            <a:pPr lvl="1"/>
            <a:endParaRPr lang="en-US" sz="2400" dirty="0">
              <a:latin typeface="+mj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FFB290-5979-1606-EDB2-5A3BF31D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023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4E39E3-A0F9-40EF-9598-BC055F9A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3" y="2621925"/>
            <a:ext cx="10508776" cy="161414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br>
              <a:rPr lang="en-US" sz="3200" dirty="0">
                <a:solidFill>
                  <a:srgbClr val="A2371A"/>
                </a:solidFill>
              </a:rPr>
            </a:br>
            <a:br>
              <a:rPr lang="en-US" sz="3200" dirty="0">
                <a:solidFill>
                  <a:srgbClr val="A2371A"/>
                </a:solidFill>
              </a:rPr>
            </a:br>
            <a:r>
              <a:rPr lang="en-US" sz="3200" dirty="0">
                <a:solidFill>
                  <a:srgbClr val="A2371A"/>
                </a:solidFill>
              </a:rPr>
              <a:t>Thank you</a:t>
            </a:r>
            <a:br>
              <a:rPr lang="en-US" sz="3200" dirty="0">
                <a:solidFill>
                  <a:srgbClr val="A2371A"/>
                </a:solidFill>
              </a:rPr>
            </a:br>
            <a:endParaRPr lang="en-NG" sz="3200" dirty="0"/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43A1D34D-F7DC-0920-1048-253E95260F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0390" y="2523666"/>
            <a:ext cx="4091220" cy="280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7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0BFC8-0A8B-4BBB-ABD5-CF41F95515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1934</TotalTime>
  <Words>192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Segoe UI Black</vt:lpstr>
      <vt:lpstr>Wingdings</vt:lpstr>
      <vt:lpstr>Mesh</vt:lpstr>
      <vt:lpstr>Engineering Automation technology limited Managing Director's office presents</vt:lpstr>
      <vt:lpstr>General classification of maintenance</vt:lpstr>
      <vt:lpstr>Specific classification of the planned maintenance</vt:lpstr>
      <vt:lpstr>Proposed maintenance Team</vt:lpstr>
      <vt:lpstr>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Eyoh Effiong</dc:creator>
  <cp:lastModifiedBy>INNOCENT OBASI</cp:lastModifiedBy>
  <cp:revision>39</cp:revision>
  <dcterms:created xsi:type="dcterms:W3CDTF">2022-04-12T08:14:41Z</dcterms:created>
  <dcterms:modified xsi:type="dcterms:W3CDTF">2024-08-09T18:37:52Z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