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24">
          <p15:clr>
            <a:srgbClr val="A4A3A4"/>
          </p15:clr>
        </p15:guide>
        <p15:guide id="2" pos="7368">
          <p15:clr>
            <a:srgbClr val="A4A3A4"/>
          </p15:clr>
        </p15:guide>
        <p15:guide id="3" pos="312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5928">
          <p15:clr>
            <a:srgbClr val="A4A3A4"/>
          </p15:clr>
        </p15:guide>
        <p15:guide id="6" pos="6168">
          <p15:clr>
            <a:srgbClr val="A4A3A4"/>
          </p15:clr>
        </p15:guide>
        <p15:guide id="7" pos="1512">
          <p15:clr>
            <a:srgbClr val="A4A3A4"/>
          </p15:clr>
        </p15:guide>
        <p15:guide id="8" orient="horz" pos="264">
          <p15:clr>
            <a:srgbClr val="A4A3A4"/>
          </p15:clr>
        </p15:guide>
        <p15:guide id="9" pos="2496">
          <p15:clr>
            <a:srgbClr val="A4A3A4"/>
          </p15:clr>
        </p15:guide>
        <p15:guide id="10" pos="2688">
          <p15:clr>
            <a:srgbClr val="A4A3A4"/>
          </p15:clr>
        </p15:guide>
        <p15:guide id="11" pos="4536">
          <p15:clr>
            <a:srgbClr val="A4A3A4"/>
          </p15:clr>
        </p15:guide>
        <p15:guide id="12" pos="4008">
          <p15:clr>
            <a:srgbClr val="A4A3A4"/>
          </p15:clr>
        </p15:guide>
        <p15:guide id="13" pos="4944">
          <p15:clr>
            <a:srgbClr val="A4A3A4"/>
          </p15:clr>
        </p15:guide>
        <p15:guide id="14" pos="5136">
          <p15:clr>
            <a:srgbClr val="A4A3A4"/>
          </p15:clr>
        </p15:guide>
        <p15:guide id="15" orient="horz" pos="1584">
          <p15:clr>
            <a:srgbClr val="A4A3A4"/>
          </p15:clr>
        </p15:guide>
        <p15:guide id="16" orient="horz" pos="2736">
          <p15:clr>
            <a:srgbClr val="A4A3A4"/>
          </p15:clr>
        </p15:guide>
        <p15:guide id="17" orient="horz" pos="3648">
          <p15:clr>
            <a:srgbClr val="A4A3A4"/>
          </p15:clr>
        </p15:guide>
        <p15:guide id="18" orient="horz" pos="864">
          <p15:clr>
            <a:srgbClr val="A4A3A4"/>
          </p15:clr>
        </p15:guide>
        <p15:guide id="19" orient="horz" pos="3984">
          <p15:clr>
            <a:srgbClr val="A4A3A4"/>
          </p15:clr>
        </p15:guide>
        <p15:guide id="20" pos="456">
          <p15:clr>
            <a:srgbClr val="A4A3A4"/>
          </p15:clr>
        </p15:guide>
        <p15:guide id="21" pos="7248">
          <p15:clr>
            <a:srgbClr val="A4A3A4"/>
          </p15:clr>
        </p15:guide>
        <p15:guide id="22" orient="horz" pos="1920">
          <p15:clr>
            <a:srgbClr val="A4A3A4"/>
          </p15:clr>
        </p15:guide>
        <p15:guide id="23" orient="horz" pos="2256">
          <p15:clr>
            <a:srgbClr val="A4A3A4"/>
          </p15:clr>
        </p15:guide>
        <p15:guide id="24" pos="7176">
          <p15:clr>
            <a:srgbClr val="A4A3A4"/>
          </p15:clr>
        </p15:guide>
        <p15:guide id="25" orient="horz" pos="1704">
          <p15:clr>
            <a:srgbClr val="A4A3A4"/>
          </p15:clr>
        </p15:guide>
        <p15:guide id="26" pos="4176">
          <p15:clr>
            <a:srgbClr val="A4A3A4"/>
          </p15:clr>
        </p15:guide>
        <p15:guide id="27" orient="horz" pos="2592">
          <p15:clr>
            <a:srgbClr val="A4A3A4"/>
          </p15:clr>
        </p15:guide>
        <p15:guide id="28" pos="6912">
          <p15:clr>
            <a:srgbClr val="A4A3A4"/>
          </p15:clr>
        </p15:guide>
        <p15:guide id="29" pos="3552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H5NKMmuv2n2o3LSX/0nl1/oMP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24" orient="horz"/>
        <p:guide pos="7368"/>
        <p:guide pos="312"/>
        <p:guide pos="2856" orient="horz"/>
        <p:guide pos="5928"/>
        <p:guide pos="6168"/>
        <p:guide pos="1512"/>
        <p:guide pos="264" orient="horz"/>
        <p:guide pos="2496"/>
        <p:guide pos="2688"/>
        <p:guide pos="4536"/>
        <p:guide pos="4008"/>
        <p:guide pos="4944"/>
        <p:guide pos="5136"/>
        <p:guide pos="1584" orient="horz"/>
        <p:guide pos="2736" orient="horz"/>
        <p:guide pos="3648" orient="horz"/>
        <p:guide pos="864" orient="horz"/>
        <p:guide pos="3984" orient="horz"/>
        <p:guide pos="456"/>
        <p:guide pos="7248"/>
        <p:guide pos="1920" orient="horz"/>
        <p:guide pos="2256" orient="horz"/>
        <p:guide pos="7176"/>
        <p:guide pos="1704" orient="horz"/>
        <p:guide pos="4176"/>
        <p:guide pos="2592" orient="horz"/>
        <p:guide pos="6912"/>
        <p:guide pos="35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2267712" y="1408176"/>
            <a:ext cx="6400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3867912" y="5047488"/>
            <a:ext cx="5486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8" name="Google Shape;18;p14"/>
          <p:cNvGrpSpPr/>
          <p:nvPr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9" name="Google Shape;19;p14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4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056992" y="1709738"/>
            <a:ext cx="729045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056992" y="4589463"/>
            <a:ext cx="729045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12" name="Google Shape;112;p23"/>
          <p:cNvGrpSpPr/>
          <p:nvPr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13" name="Google Shape;113;p23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3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on the right">
  <p:cSld name="Two content on the right"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667512" y="1399032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245352" y="125272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6245352" y="350215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3" type="body"/>
          </p:nvPr>
        </p:nvSpPr>
        <p:spPr>
          <a:xfrm>
            <a:off x="5989320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4" type="body"/>
          </p:nvPr>
        </p:nvSpPr>
        <p:spPr>
          <a:xfrm>
            <a:off x="5989320" y="394106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4" name="Google Shape;124;p24"/>
          <p:cNvGrpSpPr/>
          <p:nvPr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125" name="Google Shape;125;p24"/>
            <p:cNvCxnSpPr/>
            <p:nvPr/>
          </p:nvCxnSpPr>
          <p:spPr>
            <a:xfrm>
              <a:off x="5475479" y="5537976"/>
              <a:ext cx="3060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24"/>
            <p:cNvCxnSpPr/>
            <p:nvPr/>
          </p:nvCxnSpPr>
          <p:spPr>
            <a:xfrm flipH="1" rot="10800000">
              <a:off x="8537690" y="5537794"/>
              <a:ext cx="1216871" cy="364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rgbClr val="D8BEB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295144" y="1463040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1" name="Google Shape;131;p25"/>
          <p:cNvGrpSpPr/>
          <p:nvPr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32" name="Google Shape;132;p25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5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2322576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2322576" y="444398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2020824" y="3401568"/>
            <a:ext cx="8379220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2020824" y="4901184"/>
            <a:ext cx="8379220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29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light">
  <p:cSld name="Title and two column light">
    <p:bg>
      <p:bgPr>
        <a:solidFill>
          <a:schemeClr val="accent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649224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6236208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3" type="body"/>
          </p:nvPr>
        </p:nvSpPr>
        <p:spPr>
          <a:xfrm>
            <a:off x="365760" y="3401568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4" type="body"/>
          </p:nvPr>
        </p:nvSpPr>
        <p:spPr>
          <a:xfrm>
            <a:off x="5943600" y="3401568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0" name="Google Shape;30;p15"/>
          <p:cNvGrpSpPr/>
          <p:nvPr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1" name="Google Shape;31;p15"/>
            <p:cNvCxnSpPr/>
            <p:nvPr/>
          </p:nvCxnSpPr>
          <p:spPr>
            <a:xfrm>
              <a:off x="2077471" y="5539116"/>
              <a:ext cx="4755396" cy="0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5"/>
            <p:cNvCxnSpPr/>
            <p:nvPr/>
          </p:nvCxnSpPr>
          <p:spPr>
            <a:xfrm>
              <a:off x="6816103" y="5539117"/>
              <a:ext cx="6742176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D8BEB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2295144" y="1463040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2322576" y="2953512"/>
            <a:ext cx="7470648" cy="329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i="1" sz="16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" name="Google Shape;38;p16"/>
          <p:cNvGrpSpPr/>
          <p:nvPr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9" name="Google Shape;39;p16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6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band">
  <p:cSld name="Title and content dark band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Arial"/>
              <a:buNone/>
              <a:defRPr sz="5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649224" y="348386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365760" y="393192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5943600" y="393192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9" name="Google Shape;49;p17"/>
          <p:cNvGrpSpPr/>
          <p:nvPr/>
        </p:nvGrpSpPr>
        <p:grpSpPr>
          <a:xfrm flipH="1" rot="5400000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50" name="Google Shape;50;p17"/>
            <p:cNvCxnSpPr/>
            <p:nvPr/>
          </p:nvCxnSpPr>
          <p:spPr>
            <a:xfrm rot="10800000">
              <a:off x="5934529" y="51760740"/>
              <a:ext cx="0" cy="7294360"/>
            </a:xfrm>
            <a:prstGeom prst="straightConnector1">
              <a:avLst/>
            </a:prstGeom>
            <a:noFill/>
            <a:ln cap="flat" cmpd="sng" w="444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7"/>
            <p:cNvCxnSpPr/>
            <p:nvPr/>
          </p:nvCxnSpPr>
          <p:spPr>
            <a:xfrm rot="10800000">
              <a:off x="11514714" y="53474916"/>
              <a:ext cx="0" cy="3866008"/>
            </a:xfrm>
            <a:prstGeom prst="straightConnector1">
              <a:avLst/>
            </a:prstGeom>
            <a:noFill/>
            <a:ln cap="flat" cmpd="sng" w="444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on the right dark">
  <p:cSld name="Two content on the right dark">
    <p:bg>
      <p:bgPr>
        <a:solidFill>
          <a:schemeClr val="accent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8"/>
          <p:cNvSpPr txBox="1"/>
          <p:nvPr>
            <p:ph type="title"/>
          </p:nvPr>
        </p:nvSpPr>
        <p:spPr>
          <a:xfrm>
            <a:off x="667512" y="1399032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Arial"/>
              <a:buNone/>
              <a:defRPr sz="5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6245352" y="135331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b="1" sz="2200">
                <a:solidFill>
                  <a:schemeClr val="accent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6245352" y="350215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b="1" sz="2200">
                <a:solidFill>
                  <a:schemeClr val="accent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1032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4" type="body"/>
          </p:nvPr>
        </p:nvSpPr>
        <p:spPr>
          <a:xfrm>
            <a:off x="5971032" y="394106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1" name="Google Shape;61;p18"/>
          <p:cNvGrpSpPr/>
          <p:nvPr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62" name="Google Shape;62;p18"/>
            <p:cNvCxnSpPr/>
            <p:nvPr/>
          </p:nvCxnSpPr>
          <p:spPr>
            <a:xfrm>
              <a:off x="5464255" y="5541151"/>
              <a:ext cx="3991534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8"/>
            <p:cNvCxnSpPr/>
            <p:nvPr/>
          </p:nvCxnSpPr>
          <p:spPr>
            <a:xfrm>
              <a:off x="9454487" y="5541151"/>
              <a:ext cx="16764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rgbClr val="D8BEB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603504" y="1463040"/>
            <a:ext cx="10871708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649224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33425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3" type="body"/>
          </p:nvPr>
        </p:nvSpPr>
        <p:spPr>
          <a:xfrm>
            <a:off x="365760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4" type="body"/>
          </p:nvPr>
        </p:nvSpPr>
        <p:spPr>
          <a:xfrm>
            <a:off x="4005072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2" name="Google Shape;72;p19"/>
          <p:cNvGrpSpPr/>
          <p:nvPr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73" name="Google Shape;73;p19"/>
            <p:cNvCxnSpPr/>
            <p:nvPr/>
          </p:nvCxnSpPr>
          <p:spPr>
            <a:xfrm>
              <a:off x="2792270" y="5541172"/>
              <a:ext cx="6760464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9"/>
            <p:cNvCxnSpPr/>
            <p:nvPr/>
          </p:nvCxnSpPr>
          <p:spPr>
            <a:xfrm>
              <a:off x="9552734" y="5541330"/>
              <a:ext cx="4631436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" name="Google Shape;75;p19"/>
          <p:cNvSpPr txBox="1"/>
          <p:nvPr>
            <p:ph idx="5" type="body"/>
          </p:nvPr>
        </p:nvSpPr>
        <p:spPr>
          <a:xfrm>
            <a:off x="826617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6" type="body"/>
          </p:nvPr>
        </p:nvSpPr>
        <p:spPr>
          <a:xfrm>
            <a:off x="7973568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dark">
  <p:cSld name="Title and two column dark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0"/>
          <p:cNvCxnSpPr/>
          <p:nvPr/>
        </p:nvCxnSpPr>
        <p:spPr>
          <a:xfrm>
            <a:off x="4267200" y="2523744"/>
            <a:ext cx="7924800" cy="883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20"/>
          <p:cNvCxnSpPr/>
          <p:nvPr/>
        </p:nvCxnSpPr>
        <p:spPr>
          <a:xfrm>
            <a:off x="723384" y="2523744"/>
            <a:ext cx="3543816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20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649224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6236208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3" type="body"/>
          </p:nvPr>
        </p:nvSpPr>
        <p:spPr>
          <a:xfrm>
            <a:off x="365760" y="3401568"/>
            <a:ext cx="5111496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4" type="body"/>
          </p:nvPr>
        </p:nvSpPr>
        <p:spPr>
          <a:xfrm>
            <a:off x="5943600" y="3401568"/>
            <a:ext cx="5111496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on the left">
  <p:cSld name="Three content on the left">
    <p:bg>
      <p:bgPr>
        <a:solidFill>
          <a:schemeClr val="accent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1"/>
          <p:cNvGrpSpPr/>
          <p:nvPr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91" name="Google Shape;91;p21"/>
            <p:cNvCxnSpPr/>
            <p:nvPr/>
          </p:nvCxnSpPr>
          <p:spPr>
            <a:xfrm>
              <a:off x="5440605" y="5541172"/>
              <a:ext cx="1797621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21"/>
            <p:cNvCxnSpPr/>
            <p:nvPr/>
          </p:nvCxnSpPr>
          <p:spPr>
            <a:xfrm>
              <a:off x="7237724" y="5540787"/>
              <a:ext cx="4061254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6217920" y="2514600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30936" y="125272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630936" y="358444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3" type="body"/>
          </p:nvPr>
        </p:nvSpPr>
        <p:spPr>
          <a:xfrm>
            <a:off x="365760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4" type="body"/>
          </p:nvPr>
        </p:nvSpPr>
        <p:spPr>
          <a:xfrm>
            <a:off x="365760" y="4123944"/>
            <a:ext cx="4754880" cy="94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5" type="body"/>
          </p:nvPr>
        </p:nvSpPr>
        <p:spPr>
          <a:xfrm>
            <a:off x="630936" y="5065776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6" type="body"/>
          </p:nvPr>
        </p:nvSpPr>
        <p:spPr>
          <a:xfrm>
            <a:off x="365760" y="5605272"/>
            <a:ext cx="4754880" cy="114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accent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2313432" y="1426464"/>
            <a:ext cx="6675120" cy="170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5" name="Google Shape;105;p22"/>
          <p:cNvGrpSpPr/>
          <p:nvPr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106" name="Google Shape;106;p22"/>
            <p:cNvCxnSpPr/>
            <p:nvPr/>
          </p:nvCxnSpPr>
          <p:spPr>
            <a:xfrm>
              <a:off x="3733800" y="5537385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22"/>
            <p:cNvCxnSpPr/>
            <p:nvPr/>
          </p:nvCxnSpPr>
          <p:spPr>
            <a:xfrm>
              <a:off x="9774567" y="5537385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877056" y="3383280"/>
            <a:ext cx="475488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ctrTitle"/>
          </p:nvPr>
        </p:nvSpPr>
        <p:spPr>
          <a:xfrm>
            <a:off x="339521" y="298862"/>
            <a:ext cx="6400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pic>
        <p:nvPicPr>
          <p:cNvPr descr="A logo on a black background" id="162" name="Google Shape;1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461" y="-1023972"/>
            <a:ext cx="6082748" cy="608274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6571356" y="4419006"/>
            <a:ext cx="5486400" cy="1095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Feng Xiangyu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Standing Jordan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Mamaladze Tsira</a:t>
            </a:r>
            <a:endParaRPr b="1" i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RESOURCES</a:t>
            </a:r>
            <a:endParaRPr/>
          </a:p>
        </p:txBody>
      </p:sp>
      <p:sp>
        <p:nvSpPr>
          <p:cNvPr id="249" name="Google Shape;249;p10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0"/>
          <p:cNvSpPr txBox="1"/>
          <p:nvPr>
            <p:ph idx="3" type="body"/>
          </p:nvPr>
        </p:nvSpPr>
        <p:spPr>
          <a:xfrm>
            <a:off x="603504" y="2925329"/>
            <a:ext cx="5654040" cy="225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W3SCHOOL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MDN WEB DOCS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STACKOVERFLOW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UNSPLASH 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COOLERS</a:t>
            </a:r>
            <a:endParaRPr/>
          </a:p>
          <a:p>
            <a:pPr indent="-1818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type="title"/>
          </p:nvPr>
        </p:nvSpPr>
        <p:spPr>
          <a:xfrm>
            <a:off x="7025642" y="3259764"/>
            <a:ext cx="4846320" cy="1023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RETROSPECTIVE</a:t>
            </a:r>
            <a:endParaRPr/>
          </a:p>
        </p:txBody>
      </p:sp>
      <p:sp>
        <p:nvSpPr>
          <p:cNvPr id="257" name="Google Shape;257;p11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258" name="Google Shape;258;p11"/>
          <p:cNvSpPr txBox="1"/>
          <p:nvPr>
            <p:ph idx="3" type="body"/>
          </p:nvPr>
        </p:nvSpPr>
        <p:spPr>
          <a:xfrm>
            <a:off x="439178" y="1715434"/>
            <a:ext cx="6813878" cy="130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/>
              <a:t>Font Colors were too light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/>
              <a:t>Navigation Bar dropdown menu issues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/>
              <a:t>Merging Issues: font and logo alignments, CSS citation.</a:t>
            </a:r>
            <a:endParaRPr/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1"/>
          <p:cNvSpPr txBox="1"/>
          <p:nvPr>
            <p:ph idx="1" type="body"/>
          </p:nvPr>
        </p:nvSpPr>
        <p:spPr>
          <a:xfrm>
            <a:off x="448056" y="4188656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What Went Well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411480" y="106560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Went Wrong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411480" y="4844362"/>
            <a:ext cx="5332372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  <a:endParaRPr/>
          </a:p>
          <a:p>
            <a:pPr indent="-283464" lvl="0" marL="283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Teamwork</a:t>
            </a:r>
            <a:endParaRPr/>
          </a:p>
          <a:p>
            <a:pPr indent="-283464" lvl="0" marL="283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Merging Process</a:t>
            </a:r>
            <a:endParaRPr/>
          </a:p>
          <a:p>
            <a:pPr indent="-181864" lvl="0" marL="283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>
            <p:ph type="title"/>
          </p:nvPr>
        </p:nvSpPr>
        <p:spPr>
          <a:xfrm>
            <a:off x="1195955" y="1429426"/>
            <a:ext cx="7630668" cy="170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pic>
        <p:nvPicPr>
          <p:cNvPr descr="A logo on a black background"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015" y="1893804"/>
            <a:ext cx="4950880" cy="495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2240280" y="1454164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/>
              <a:t>MAIN IDEAS</a:t>
            </a:r>
            <a:endParaRPr/>
          </a:p>
        </p:txBody>
      </p:sp>
      <p:sp>
        <p:nvSpPr>
          <p:cNvPr id="169" name="Google Shape;169;p3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170" name="Google Shape;170;p3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2240280" y="3036344"/>
            <a:ext cx="3855720" cy="2441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Bubble Tea Shop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/>
              <a:t>Christmas Event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/>
              <a:t>Potluck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TEAM MEMBER ROLES</a:t>
            </a:r>
            <a:endParaRPr/>
          </a:p>
        </p:txBody>
      </p:sp>
      <p:sp>
        <p:nvSpPr>
          <p:cNvPr id="177" name="Google Shape;177;p2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</a:t>
            </a:r>
            <a:r>
              <a:rPr lang="en-US"/>
              <a:t> Progress Report</a:t>
            </a:r>
            <a:endParaRPr/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1294845" y="2812913"/>
            <a:ext cx="13020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Jordan</a:t>
            </a:r>
            <a:endParaRPr/>
          </a:p>
        </p:txBody>
      </p:sp>
      <p:sp>
        <p:nvSpPr>
          <p:cNvPr id="179" name="Google Shape;179;p2"/>
          <p:cNvSpPr txBox="1"/>
          <p:nvPr>
            <p:ph idx="3" type="body"/>
          </p:nvPr>
        </p:nvSpPr>
        <p:spPr>
          <a:xfrm>
            <a:off x="977835" y="3410281"/>
            <a:ext cx="23064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/>
              <a:t>Home page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/>
              <a:t>Shop</a:t>
            </a:r>
            <a:endParaRPr/>
          </a:p>
        </p:txBody>
      </p:sp>
      <p:sp>
        <p:nvSpPr>
          <p:cNvPr id="180" name="Google Shape;180;p2"/>
          <p:cNvSpPr txBox="1"/>
          <p:nvPr>
            <p:ph idx="4" type="body"/>
          </p:nvPr>
        </p:nvSpPr>
        <p:spPr>
          <a:xfrm>
            <a:off x="5209507" y="3401918"/>
            <a:ext cx="23064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/>
              <a:t>Events &amp; Gifts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/>
              <a:t>FAQ</a:t>
            </a:r>
            <a:endParaRPr/>
          </a:p>
        </p:txBody>
      </p:sp>
      <p:sp>
        <p:nvSpPr>
          <p:cNvPr id="181" name="Google Shape;181;p2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"/>
          <p:cNvSpPr txBox="1"/>
          <p:nvPr>
            <p:ph idx="2" type="body"/>
          </p:nvPr>
        </p:nvSpPr>
        <p:spPr>
          <a:xfrm>
            <a:off x="9488924" y="2817138"/>
            <a:ext cx="93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Tsira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5511528" y="2799075"/>
            <a:ext cx="93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Feng</a:t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9199792" y="3383854"/>
            <a:ext cx="23064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Catering</a:t>
            </a:r>
            <a:endParaRPr/>
          </a:p>
          <a:p>
            <a:pPr indent="-283464" lvl="0" marL="283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443484" y="1454646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/>
              <a:t>SCHEDULE</a:t>
            </a:r>
            <a:br>
              <a:rPr lang="en-US" sz="4000"/>
            </a:br>
            <a:endParaRPr sz="4000"/>
          </a:p>
        </p:txBody>
      </p:sp>
      <p:sp>
        <p:nvSpPr>
          <p:cNvPr id="190" name="Google Shape;190;p4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Project Progress Report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4"/>
          <p:cNvSpPr txBox="1"/>
          <p:nvPr>
            <p:ph idx="3" type="body"/>
          </p:nvPr>
        </p:nvSpPr>
        <p:spPr>
          <a:xfrm>
            <a:off x="5193436" y="3227260"/>
            <a:ext cx="5951829" cy="304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/>
              <a:t>1</a:t>
            </a:r>
            <a:r>
              <a:rPr b="1" baseline="30000" lang="en-US"/>
              <a:t>st</a:t>
            </a:r>
            <a:r>
              <a:rPr b="1" lang="en-US"/>
              <a:t> Meeting</a:t>
            </a:r>
            <a:r>
              <a:rPr lang="en-US"/>
              <a:t>: Brainstorming, Project Planning, Analysis Of Requirements And Criteria, Choose The Color Theme For Our Website.</a:t>
            </a:r>
            <a:endParaRPr/>
          </a:p>
          <a:p>
            <a:pPr indent="-283464" lvl="0" marL="283464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/>
              <a:t>2</a:t>
            </a:r>
            <a:r>
              <a:rPr b="1" baseline="30000" lang="en-US"/>
              <a:t>nd</a:t>
            </a:r>
            <a:r>
              <a:rPr b="1" lang="en-US"/>
              <a:t> Meeting</a:t>
            </a:r>
            <a:r>
              <a:rPr lang="en-US"/>
              <a:t>: Sharing Progress, Choose The Style Of Navigation Bar, Shapes.</a:t>
            </a:r>
            <a:endParaRPr/>
          </a:p>
          <a:p>
            <a:pPr indent="-283464" lvl="0" marL="283464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/>
              <a:t>3</a:t>
            </a:r>
            <a:r>
              <a:rPr b="1" baseline="30000" lang="en-US"/>
              <a:t>rd</a:t>
            </a:r>
            <a:r>
              <a:rPr b="1" lang="en-US"/>
              <a:t>  Meeting: </a:t>
            </a:r>
            <a:r>
              <a:rPr lang="en-US"/>
              <a:t>Share Progress, Merge Plan, PPT Plan.</a:t>
            </a:r>
            <a:endParaRPr/>
          </a:p>
        </p:txBody>
      </p:sp>
      <p:sp>
        <p:nvSpPr>
          <p:cNvPr id="192" name="Google Shape;192;p4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12" y="3227250"/>
            <a:ext cx="3795374" cy="352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41053" y="29818"/>
            <a:ext cx="4362271" cy="435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 sz="4000"/>
              <a:t>THE WEBSITE</a:t>
            </a:r>
            <a:br>
              <a:rPr lang="en-US" sz="4000"/>
            </a:br>
            <a:r>
              <a:rPr lang="en-US" sz="4000"/>
              <a:t>DESIGNING</a:t>
            </a:r>
            <a:br>
              <a:rPr lang="en-US" sz="4000"/>
            </a:br>
            <a:r>
              <a:rPr lang="en-US" sz="4000"/>
              <a:t>APPROACHES</a:t>
            </a:r>
            <a:endParaRPr/>
          </a:p>
        </p:txBody>
      </p:sp>
      <p:sp>
        <p:nvSpPr>
          <p:cNvPr id="199" name="Google Shape;199;p5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200" name="Google Shape;200;p5"/>
          <p:cNvSpPr txBox="1"/>
          <p:nvPr>
            <p:ph idx="1" type="body"/>
          </p:nvPr>
        </p:nvSpPr>
        <p:spPr>
          <a:xfrm>
            <a:off x="7546707" y="129910"/>
            <a:ext cx="167335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</a:pPr>
            <a:r>
              <a:rPr lang="en-US"/>
              <a:t>COLORS</a:t>
            </a:r>
            <a:endParaRPr/>
          </a:p>
        </p:txBody>
      </p:sp>
      <p:sp>
        <p:nvSpPr>
          <p:cNvPr id="201" name="Google Shape;201;p5"/>
          <p:cNvSpPr txBox="1"/>
          <p:nvPr>
            <p:ph idx="2" type="body"/>
          </p:nvPr>
        </p:nvSpPr>
        <p:spPr>
          <a:xfrm>
            <a:off x="7049468" y="3426694"/>
            <a:ext cx="2667829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</a:pPr>
            <a:r>
              <a:rPr lang="en-US"/>
              <a:t>DESIGN LAYOUTS</a:t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895" y="624104"/>
            <a:ext cx="4685057" cy="239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1869" y="3936550"/>
            <a:ext cx="5151110" cy="210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9199" y="6303144"/>
            <a:ext cx="20764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603504" y="1463040"/>
            <a:ext cx="10871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b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/>
          </a:p>
        </p:txBody>
      </p:sp>
      <p:sp>
        <p:nvSpPr>
          <p:cNvPr id="211" name="Google Shape;211;p6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212" name="Google Shape;212;p6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392" y="3016822"/>
            <a:ext cx="4192539" cy="3336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6"/>
          <p:cNvGrpSpPr/>
          <p:nvPr/>
        </p:nvGrpSpPr>
        <p:grpSpPr>
          <a:xfrm>
            <a:off x="6745609" y="2705436"/>
            <a:ext cx="3865300" cy="3970874"/>
            <a:chOff x="6745609" y="2705436"/>
            <a:chExt cx="3865300" cy="3970874"/>
          </a:xfrm>
        </p:grpSpPr>
        <p:pic>
          <p:nvPicPr>
            <p:cNvPr id="215" name="Google Shape;21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54487" y="2705436"/>
              <a:ext cx="3856422" cy="2800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45609" y="5505796"/>
              <a:ext cx="3863206" cy="11705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type="title"/>
          </p:nvPr>
        </p:nvSpPr>
        <p:spPr>
          <a:xfrm>
            <a:off x="603504" y="1463040"/>
            <a:ext cx="10871708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b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/>
          </a:p>
        </p:txBody>
      </p:sp>
      <p:sp>
        <p:nvSpPr>
          <p:cNvPr id="222" name="Google Shape;222;p7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223" name="Google Shape;223;p7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5" y="2971471"/>
            <a:ext cx="5042013" cy="339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325" y="2971475"/>
            <a:ext cx="4820322" cy="33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603504" y="1463040"/>
            <a:ext cx="10871708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b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/>
          </a:p>
        </p:txBody>
      </p:sp>
      <p:sp>
        <p:nvSpPr>
          <p:cNvPr id="231" name="Google Shape;231;p8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708" y="2762060"/>
            <a:ext cx="4606884" cy="379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6040" y="2752535"/>
            <a:ext cx="4425993" cy="38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603504" y="1463040"/>
            <a:ext cx="10871708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b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/>
          </a:p>
        </p:txBody>
      </p:sp>
      <p:sp>
        <p:nvSpPr>
          <p:cNvPr id="240" name="Google Shape;240;p9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Progress Report</a:t>
            </a:r>
            <a:endParaRPr/>
          </a:p>
        </p:txBody>
      </p:sp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6" y="2865775"/>
            <a:ext cx="5023738" cy="310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7474" y="2862453"/>
            <a:ext cx="4371976" cy="311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2023-12-09T15:50:01Z</dcterms:created>
  <dc:creator>Mamaladze,Tsira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