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594B7-18F7-4521-B58A-760745EC3FB4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26E2-10C0-425C-A22C-4A63F7348F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Music Crush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By </a:t>
            </a:r>
            <a:r>
              <a:rPr lang="en-US" i="1" smtClean="0">
                <a:solidFill>
                  <a:schemeClr val="bg1"/>
                </a:solidFill>
              </a:rPr>
              <a:t>Electronic Artists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Music Crush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Game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Inventory 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Music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Just For Fun 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Technology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Future Development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Saving songs</a:t>
            </a:r>
          </a:p>
          <a:p>
            <a:pPr algn="ctr"/>
            <a:r>
              <a:rPr lang="en-US" sz="4800" smtClean="0">
                <a:solidFill>
                  <a:schemeClr val="bg1"/>
                </a:solidFill>
              </a:rPr>
              <a:t>Share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Profiles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Music genres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2468562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Questions?</a:t>
            </a:r>
            <a:endParaRPr lang="bg-BG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orte" pitchFamily="66" charset="0"/>
              </a:rPr>
              <a:t>The End</a:t>
            </a:r>
            <a:endParaRPr lang="en-US" sz="8000" dirty="0">
              <a:solidFill>
                <a:schemeClr val="bg1"/>
              </a:solidFill>
              <a:latin typeface="Forte" pitchFamily="66" charset="0"/>
            </a:endParaRP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</a:rPr>
              <a:t>Thanks for watching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тема</vt:lpstr>
      <vt:lpstr>Music Crush</vt:lpstr>
      <vt:lpstr>Music Crush</vt:lpstr>
      <vt:lpstr>Just For Fun </vt:lpstr>
      <vt:lpstr>Technology</vt:lpstr>
      <vt:lpstr>Future Development</vt:lpstr>
      <vt:lpstr>Questions?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Crush</dc:title>
  <dc:creator>viki</dc:creator>
  <cp:lastModifiedBy>xxx</cp:lastModifiedBy>
  <cp:revision>10</cp:revision>
  <dcterms:created xsi:type="dcterms:W3CDTF">2017-03-26T07:52:01Z</dcterms:created>
  <dcterms:modified xsi:type="dcterms:W3CDTF">2017-03-26T11:45:20Z</dcterms:modified>
</cp:coreProperties>
</file>