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72" d="100"/>
          <a:sy n="72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594B7-18F7-4521-B58A-760745EC3FB4}" type="datetimeFigureOut">
              <a:rPr lang="en-US" smtClean="0"/>
              <a:pPr/>
              <a:t>26-03-2017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New_Zelek" pitchFamily="2" charset="0"/>
              </a:rPr>
              <a:t>Music Crush</a:t>
            </a:r>
            <a:endParaRPr lang="en-US" sz="8000" dirty="0">
              <a:solidFill>
                <a:schemeClr val="bg1"/>
              </a:solidFill>
              <a:latin typeface="New_Zelek" pitchFamily="2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By </a:t>
            </a:r>
            <a:r>
              <a:rPr lang="en-US" i="1" smtClean="0">
                <a:solidFill>
                  <a:schemeClr val="bg1"/>
                </a:solidFill>
              </a:rPr>
              <a:t>Electronic Artists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New_Zelek" pitchFamily="2" charset="0"/>
              </a:rPr>
              <a:t>Music Crush</a:t>
            </a:r>
            <a:endParaRPr lang="en-US" sz="8000" dirty="0">
              <a:solidFill>
                <a:schemeClr val="bg1"/>
              </a:solidFill>
              <a:latin typeface="New_Zelek" pitchFamily="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Inventory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Music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New_Zelek" pitchFamily="2" charset="0"/>
              </a:rPr>
              <a:t>Just For Fun </a:t>
            </a:r>
            <a:endParaRPr lang="en-US" sz="8000" dirty="0">
              <a:solidFill>
                <a:schemeClr val="bg1"/>
              </a:solidFill>
              <a:latin typeface="New_Zelek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New_Zelek" pitchFamily="2" charset="0"/>
              </a:rPr>
              <a:t>Technology</a:t>
            </a:r>
            <a:endParaRPr lang="en-US" sz="8000" dirty="0">
              <a:solidFill>
                <a:schemeClr val="bg1"/>
              </a:solidFill>
              <a:latin typeface="New_Zelek" pitchFamily="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New_Zelek" pitchFamily="2" charset="0"/>
              </a:rPr>
              <a:t>Future Development</a:t>
            </a:r>
            <a:endParaRPr lang="en-US" sz="8000" dirty="0">
              <a:solidFill>
                <a:schemeClr val="bg1"/>
              </a:solidFill>
              <a:latin typeface="New_Zelek" pitchFamily="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Saving songs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Profiles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Music genres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New_Zelek" pitchFamily="2" charset="0"/>
              </a:rPr>
              <a:t>The End</a:t>
            </a:r>
            <a:endParaRPr lang="en-US" sz="8000" dirty="0">
              <a:solidFill>
                <a:schemeClr val="bg1"/>
              </a:solidFill>
              <a:latin typeface="New_Zelek" pitchFamily="2" charset="0"/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Thanks for watching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</Words>
  <Application>Microsoft Office PowerPoint</Application>
  <PresentationFormat>Презентация на цял екран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Office тема</vt:lpstr>
      <vt:lpstr>Music Crush</vt:lpstr>
      <vt:lpstr>Music Crush</vt:lpstr>
      <vt:lpstr>Just For Fun </vt:lpstr>
      <vt:lpstr>Technology</vt:lpstr>
      <vt:lpstr>Future Development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Crush</dc:title>
  <dc:creator>viki</dc:creator>
  <cp:lastModifiedBy>viki</cp:lastModifiedBy>
  <cp:revision>8</cp:revision>
  <dcterms:created xsi:type="dcterms:W3CDTF">2017-03-26T07:52:01Z</dcterms:created>
  <dcterms:modified xsi:type="dcterms:W3CDTF">2017-03-26T09:08:06Z</dcterms:modified>
</cp:coreProperties>
</file>