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7" r:id="rId8"/>
    <p:sldId id="264" r:id="rId9"/>
    <p:sldId id="265"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p:scale>
          <a:sx n="91" d="100"/>
          <a:sy n="91" d="100"/>
        </p:scale>
        <p:origin x="-2214" y="-5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377723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4123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13685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92264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59291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2299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95309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40031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44611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409358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24.05.2017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92239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24.05.2017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extLst>
      <p:ext uri="{BB962C8B-B14F-4D97-AF65-F5344CB8AC3E}">
        <p14:creationId xmlns:p14="http://schemas.microsoft.com/office/powerpoint/2010/main" val="37549395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260649"/>
            <a:ext cx="8424936" cy="6597352"/>
          </a:xfrm>
        </p:spPr>
        <p:txBody>
          <a:bodyPr>
            <a:normAutofit fontScale="90000"/>
          </a:bodyPr>
          <a:lstStyle/>
          <a:p>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Министерство образования и науки Российской Федерации</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Федеральное государственное бюджетное образовательное учреждение высшего профессионального образования</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«Глазовский государственный педагогический институт</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имени В. Г. Короленко»</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Проект по учебной практике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ПМ01 «Разработка программных модулей программного обеспечения</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для компьютерных систем»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«Книга шеф-повара»</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Выполнил студент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33 группы</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Демин Д.А.</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Руководитель:</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Касаткин К.А.</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г. Глазов, 2017</a:t>
            </a:r>
            <a:br>
              <a:rPr lang="ru-RU" sz="1700" dirty="0" smtClean="0">
                <a:latin typeface="Times New Roman" pitchFamily="18" charset="0"/>
                <a:cs typeface="Times New Roman" pitchFamily="18" charset="0"/>
              </a:rPr>
            </a:b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Книга шеф-повара</a:t>
            </a:r>
            <a:endParaRPr lang="ru-RU" dirty="0"/>
          </a:p>
        </p:txBody>
      </p:sp>
      <p:sp>
        <p:nvSpPr>
          <p:cNvPr id="3" name="Содержимое 2"/>
          <p:cNvSpPr>
            <a:spLocks noGrp="1"/>
          </p:cNvSpPr>
          <p:nvPr>
            <p:ph idx="1"/>
          </p:nvPr>
        </p:nvSpPr>
        <p:spPr/>
        <p:txBody>
          <a:bodyPr/>
          <a:lstStyle/>
          <a:p>
            <a:pPr>
              <a:buNone/>
            </a:pPr>
            <a:r>
              <a:rPr lang="ru-RU" dirty="0" smtClean="0"/>
              <a:t>     База </a:t>
            </a:r>
            <a:r>
              <a:rPr lang="ru-RU" dirty="0" smtClean="0"/>
              <a:t>данных -</a:t>
            </a:r>
            <a:r>
              <a:rPr lang="en-US" dirty="0" smtClean="0"/>
              <a:t> </a:t>
            </a:r>
            <a:r>
              <a:rPr lang="ru-RU" dirty="0" smtClean="0"/>
              <a:t>книга </a:t>
            </a:r>
            <a:r>
              <a:rPr lang="ru-RU" dirty="0" smtClean="0"/>
              <a:t>шеф-повара</a:t>
            </a:r>
            <a:r>
              <a:rPr lang="en-US" dirty="0" smtClean="0"/>
              <a:t>:</a:t>
            </a:r>
          </a:p>
          <a:p>
            <a:pPr>
              <a:buNone/>
            </a:pPr>
            <a:r>
              <a:rPr lang="ru-RU" dirty="0" smtClean="0"/>
              <a:t>     Таблица</a:t>
            </a:r>
            <a:r>
              <a:rPr lang="en-US" dirty="0" smtClean="0"/>
              <a:t> </a:t>
            </a:r>
            <a:r>
              <a:rPr lang="ru-RU" dirty="0" smtClean="0"/>
              <a:t>виды </a:t>
            </a:r>
            <a:r>
              <a:rPr lang="ru-RU" dirty="0" smtClean="0"/>
              <a:t>блюд</a:t>
            </a:r>
            <a:r>
              <a:rPr lang="en-US" dirty="0" smtClean="0"/>
              <a:t>: </a:t>
            </a:r>
            <a:r>
              <a:rPr lang="ru-RU" dirty="0" smtClean="0"/>
              <a:t>поле вид </a:t>
            </a:r>
            <a:r>
              <a:rPr lang="ru-RU" dirty="0" smtClean="0"/>
              <a:t>блюда</a:t>
            </a:r>
          </a:p>
          <a:p>
            <a:pPr>
              <a:buNone/>
            </a:pPr>
            <a:r>
              <a:rPr lang="ru-RU" dirty="0" smtClean="0"/>
              <a:t>     Таблица </a:t>
            </a:r>
            <a:r>
              <a:rPr lang="ru-RU" dirty="0" smtClean="0"/>
              <a:t>книга</a:t>
            </a:r>
            <a:r>
              <a:rPr lang="en-US" dirty="0" smtClean="0"/>
              <a:t>:</a:t>
            </a:r>
            <a:r>
              <a:rPr lang="ru-RU" dirty="0" smtClean="0"/>
              <a:t>поля - название </a:t>
            </a:r>
            <a:r>
              <a:rPr lang="ru-RU" dirty="0"/>
              <a:t>блюда, состав, способ   приготовления. </a:t>
            </a:r>
            <a:endParaRPr lang="ru-RU" dirty="0" smtClean="0"/>
          </a:p>
          <a:p>
            <a:pPr>
              <a:buNone/>
            </a:pPr>
            <a:r>
              <a:rPr lang="ru-RU" dirty="0" smtClean="0"/>
              <a:t>      Таблица </a:t>
            </a:r>
            <a:r>
              <a:rPr lang="ru-RU" dirty="0" smtClean="0"/>
              <a:t>продукты</a:t>
            </a:r>
            <a:r>
              <a:rPr lang="en-US" dirty="0" smtClean="0"/>
              <a:t>:</a:t>
            </a:r>
            <a:r>
              <a:rPr lang="ru-RU" dirty="0" smtClean="0"/>
              <a:t> поля </a:t>
            </a:r>
            <a:r>
              <a:rPr lang="ru-RU" dirty="0" smtClean="0"/>
              <a:t>продукты и их кол-во.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Спецификация</a:t>
            </a:r>
            <a:endParaRPr lang="ru-RU" dirty="0"/>
          </a:p>
        </p:txBody>
      </p:sp>
      <p:sp>
        <p:nvSpPr>
          <p:cNvPr id="3" name="Содержимое 2"/>
          <p:cNvSpPr>
            <a:spLocks noGrp="1"/>
          </p:cNvSpPr>
          <p:nvPr>
            <p:ph idx="1"/>
          </p:nvPr>
        </p:nvSpPr>
        <p:spPr/>
        <p:txBody>
          <a:bodyPr>
            <a:normAutofit/>
          </a:bodyPr>
          <a:lstStyle/>
          <a:p>
            <a:r>
              <a:rPr lang="ru-RU" dirty="0" smtClean="0"/>
              <a:t>Название приложения: Книга шеф-повара.</a:t>
            </a:r>
          </a:p>
          <a:p>
            <a:r>
              <a:rPr lang="ru-RU" dirty="0" smtClean="0"/>
              <a:t>Создание базы данных книга шеф-повара  </a:t>
            </a:r>
            <a:r>
              <a:rPr lang="en-US" dirty="0" smtClean="0"/>
              <a:t>c </a:t>
            </a:r>
            <a:r>
              <a:rPr lang="ru-RU" dirty="0" smtClean="0"/>
              <a:t>полями: название блюда, состав, способ приготовления, виды блюд , продукты и их кол-во</a:t>
            </a:r>
          </a:p>
          <a:p>
            <a:r>
              <a:rPr lang="ru-RU" dirty="0" smtClean="0"/>
              <a:t>Поиск, добавление и удаление данных.</a:t>
            </a:r>
          </a:p>
          <a:p>
            <a:r>
              <a:rPr lang="ru-RU" dirty="0" smtClean="0"/>
              <a:t>Для работы с базой данных необходимо наличие на компьютере </a:t>
            </a:r>
            <a:r>
              <a:rPr lang="en-US" dirty="0" smtClean="0"/>
              <a:t>MS Access</a:t>
            </a:r>
            <a:r>
              <a:rPr lang="ru-RU" dirty="0" smtClean="0"/>
              <a:t>.</a:t>
            </a:r>
          </a:p>
          <a:p>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a:t>
            </a:r>
            <a:r>
              <a:rPr lang="ru-RU" dirty="0" smtClean="0"/>
              <a:t>ид программы</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84" y="1844824"/>
            <a:ext cx="7037200" cy="381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Удаление записи по нажатию </a:t>
            </a:r>
            <a:r>
              <a:rPr lang="en-US" dirty="0" smtClean="0"/>
              <a:t>Delete</a:t>
            </a:r>
            <a:endParaRPr lang="ru-RU"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6912768" cy="378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 программе</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72771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Справка</a:t>
            </a:r>
            <a:endParaRPr lang="ru-RU" dirty="0"/>
          </a:p>
        </p:txBody>
      </p:sp>
      <p:sp>
        <p:nvSpPr>
          <p:cNvPr id="3" name="Объект 2"/>
          <p:cNvSpPr>
            <a:spLocks noGrp="1"/>
          </p:cNvSpPr>
          <p:nvPr>
            <p:ph idx="1"/>
          </p:nvPr>
        </p:nvSpPr>
        <p:spPr/>
        <p:txBody>
          <a:bodyPr/>
          <a:lstStyle/>
          <a:p>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724852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36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Содержимое 2"/>
          <p:cNvSpPr>
            <a:spLocks noGrp="1"/>
          </p:cNvSpPr>
          <p:nvPr>
            <p:ph idx="1"/>
          </p:nvPr>
        </p:nvSpPr>
        <p:spPr/>
        <p:txBody>
          <a:bodyPr>
            <a:normAutofit/>
          </a:bodyPr>
          <a:lstStyle/>
          <a:p>
            <a:pPr>
              <a:buNone/>
            </a:pPr>
            <a:r>
              <a:rPr lang="ru-RU" dirty="0" smtClean="0"/>
              <a:t>    Программа Книга шеф-повара - </a:t>
            </a:r>
            <a:r>
              <a:rPr lang="ru-RU" dirty="0"/>
              <a:t>это </a:t>
            </a:r>
            <a:r>
              <a:rPr lang="ru-RU" dirty="0" smtClean="0"/>
              <a:t>программа с минимальным интерфейсом для сохранения рецептов блюд и учета количества продуктов.</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Источники</a:t>
            </a:r>
            <a:endParaRPr lang="ru-RU" dirty="0"/>
          </a:p>
        </p:txBody>
      </p:sp>
      <p:sp>
        <p:nvSpPr>
          <p:cNvPr id="3" name="Содержимое 2"/>
          <p:cNvSpPr>
            <a:spLocks noGrp="1"/>
          </p:cNvSpPr>
          <p:nvPr>
            <p:ph idx="1"/>
          </p:nvPr>
        </p:nvSpPr>
        <p:spPr>
          <a:xfrm>
            <a:off x="395536" y="1412776"/>
            <a:ext cx="8424936" cy="5184576"/>
          </a:xfrm>
        </p:spPr>
        <p:txBody>
          <a:bodyPr>
            <a:noAutofit/>
          </a:bodyPr>
          <a:lstStyle/>
          <a:p>
            <a:pPr lvl="0" algn="just">
              <a:buNone/>
            </a:pPr>
            <a:r>
              <a:rPr lang="ru-RU" sz="1600" dirty="0" smtClean="0">
                <a:latin typeface="Times New Roman" pitchFamily="18" charset="0"/>
                <a:cs typeface="Times New Roman" pitchFamily="18" charset="0"/>
              </a:rPr>
              <a:t>1. Подключение базы </a:t>
            </a:r>
            <a:r>
              <a:rPr lang="en-US" sz="1600" dirty="0" smtClean="0">
                <a:latin typeface="Times New Roman" pitchFamily="18" charset="0"/>
                <a:cs typeface="Times New Roman" pitchFamily="18" charset="0"/>
              </a:rPr>
              <a:t>MS Access </a:t>
            </a:r>
            <a:endParaRPr lang="ru-RU" sz="1600"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URL</a:t>
            </a:r>
            <a:r>
              <a:rPr lang="ru-RU"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u="sng" dirty="0">
                <a:latin typeface="Times New Roman" pitchFamily="18" charset="0"/>
                <a:cs typeface="Times New Roman" pitchFamily="18" charset="0"/>
              </a:rPr>
              <a:t>https://msdn.microsoft.com/ru-ru/library/ms171893.aspx</a:t>
            </a:r>
            <a:endParaRPr lang="ru-RU" sz="1600" u="sng"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Дата доступа: 18.05.16</a:t>
            </a:r>
          </a:p>
          <a:p>
            <a:pPr marL="0" indent="0">
              <a:buNone/>
            </a:pPr>
            <a:r>
              <a:rPr lang="ru-RU" sz="1600" dirty="0" smtClean="0">
                <a:latin typeface="Times New Roman" pitchFamily="18" charset="0"/>
                <a:cs typeface="Times New Roman" pitchFamily="18" charset="0"/>
              </a:rPr>
              <a:t>2. </a:t>
            </a:r>
            <a:r>
              <a:rPr lang="ru-RU" sz="1600" dirty="0">
                <a:latin typeface="Times New Roman" pitchFamily="18" charset="0"/>
                <a:cs typeface="Times New Roman" pitchFamily="18" charset="0"/>
              </a:rPr>
              <a:t>Язык программирования C</a:t>
            </a:r>
            <a:r>
              <a:rPr lang="ru-RU" sz="1600" dirty="0" smtClean="0">
                <a:latin typeface="Times New Roman" pitchFamily="18" charset="0"/>
                <a:cs typeface="Times New Roman" pitchFamily="18" charset="0"/>
              </a:rPr>
              <a:t>#. </a:t>
            </a:r>
            <a:endParaRPr lang="ru-RU" sz="1600" dirty="0">
              <a:latin typeface="Times New Roman" pitchFamily="18" charset="0"/>
              <a:cs typeface="Times New Roman" pitchFamily="18" charset="0"/>
            </a:endParaRPr>
          </a:p>
          <a:p>
            <a:pPr lvl="0" algn="just">
              <a:buNone/>
            </a:pPr>
            <a:r>
              <a:rPr lang="ru-RU" sz="1600" dirty="0" smtClean="0">
                <a:latin typeface="Times New Roman" pitchFamily="18" charset="0"/>
                <a:cs typeface="Times New Roman" pitchFamily="18" charset="0"/>
              </a:rPr>
              <a:t>3. Форум программистов</a:t>
            </a:r>
          </a:p>
          <a:p>
            <a:pPr algn="just">
              <a:buNone/>
            </a:pP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URL: </a:t>
            </a:r>
            <a:r>
              <a:rPr lang="en-US" sz="1600" u="sng" dirty="0">
                <a:latin typeface="Times New Roman" pitchFamily="18" charset="0"/>
                <a:cs typeface="Times New Roman" pitchFamily="18" charset="0"/>
              </a:rPr>
              <a:t>http://www.cyberforum.ru/ado-net/thread322046.html</a:t>
            </a:r>
            <a:endParaRPr lang="ru-RU" sz="1600"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Дата доступа: 18.06.2016</a:t>
            </a:r>
          </a:p>
          <a:p>
            <a:pPr>
              <a:buNone/>
            </a:pPr>
            <a:r>
              <a:rPr lang="ru-RU" sz="1600" dirty="0" smtClean="0">
                <a:latin typeface="Times New Roman" pitchFamily="18" charset="0"/>
                <a:cs typeface="Times New Roman" pitchFamily="18" charset="0"/>
              </a:rPr>
              <a:t>4. Работа с базами данных в С</a:t>
            </a:r>
            <a:r>
              <a:rPr lang="en-US" sz="1600" dirty="0" smtClean="0">
                <a:latin typeface="Times New Roman" pitchFamily="18" charset="0"/>
                <a:cs typeface="Times New Roman" pitchFamily="18" charset="0"/>
              </a:rPr>
              <a:t>#</a:t>
            </a:r>
          </a:p>
          <a:p>
            <a:pPr>
              <a:buNone/>
            </a:pP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URL</a:t>
            </a:r>
            <a:r>
              <a:rPr lang="en-US" sz="1600" dirty="0">
                <a:latin typeface="Times New Roman" pitchFamily="18" charset="0"/>
                <a:cs typeface="Times New Roman" pitchFamily="18" charset="0"/>
              </a:rPr>
              <a:t>: </a:t>
            </a:r>
            <a:r>
              <a:rPr lang="en-US" sz="1600" u="sng" dirty="0" smtClean="0">
                <a:latin typeface="Times New Roman" pitchFamily="18" charset="0"/>
                <a:cs typeface="Times New Roman" pitchFamily="18" charset="0"/>
              </a:rPr>
              <a:t>http</a:t>
            </a:r>
            <a:r>
              <a:rPr lang="en-US" sz="1600" u="sng" dirty="0">
                <a:latin typeface="Times New Roman" pitchFamily="18" charset="0"/>
                <a:cs typeface="Times New Roman" pitchFamily="18" charset="0"/>
              </a:rPr>
              <a:t>://</a:t>
            </a:r>
            <a:r>
              <a:rPr lang="en-US" sz="1600" u="sng" dirty="0" smtClean="0">
                <a:latin typeface="Times New Roman" pitchFamily="18" charset="0"/>
                <a:cs typeface="Times New Roman" pitchFamily="18" charset="0"/>
              </a:rPr>
              <a:t>easyprog.ru/index.php?option=com_content&amp;task=view&amp;id=912&amp;Itemid=54</a:t>
            </a:r>
          </a:p>
          <a:p>
            <a:pPr>
              <a:buNone/>
            </a:pP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Дата </a:t>
            </a:r>
            <a:r>
              <a:rPr lang="ru-RU" sz="1600" dirty="0">
                <a:latin typeface="Times New Roman" pitchFamily="18" charset="0"/>
                <a:cs typeface="Times New Roman" pitchFamily="18" charset="0"/>
              </a:rPr>
              <a:t>доступа: </a:t>
            </a:r>
            <a:r>
              <a:rPr lang="en-US" sz="1600" dirty="0" smtClean="0">
                <a:latin typeface="Times New Roman" pitchFamily="18" charset="0"/>
                <a:cs typeface="Times New Roman" pitchFamily="18" charset="0"/>
              </a:rPr>
              <a:t>01.</a:t>
            </a:r>
            <a:r>
              <a:rPr lang="ru-RU" sz="16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4</a:t>
            </a:r>
            <a:r>
              <a:rPr lang="ru-RU" sz="1600" dirty="0" smtClean="0">
                <a:latin typeface="Times New Roman" pitchFamily="18" charset="0"/>
                <a:cs typeface="Times New Roman" pitchFamily="18" charset="0"/>
              </a:rPr>
              <a:t>.201</a:t>
            </a:r>
            <a:r>
              <a:rPr lang="en-US" sz="1600" dirty="0" smtClean="0">
                <a:latin typeface="Times New Roman" pitchFamily="18" charset="0"/>
                <a:cs typeface="Times New Roman" pitchFamily="18" charset="0"/>
              </a:rPr>
              <a:t>5</a:t>
            </a:r>
            <a:endParaRPr lang="ru-RU" sz="1600" dirty="0">
              <a:latin typeface="Times New Roman" pitchFamily="18" charset="0"/>
              <a:cs typeface="Times New Roman" pitchFamily="18" charset="0"/>
            </a:endParaRPr>
          </a:p>
          <a:p>
            <a:pPr>
              <a:buNone/>
            </a:pPr>
            <a:endParaRPr lang="en-US" sz="1600" u="sng" dirty="0" smtClean="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130</Words>
  <Application>Microsoft Office PowerPoint</Application>
  <PresentationFormat>Экран (4:3)</PresentationFormat>
  <Paragraphs>28</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Тема Office</vt:lpstr>
      <vt:lpstr>   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«Глазовский государственный педагогический институт имени В. Г. Короленко»      Проект по учебной практике  ПМ01 «Разработка программных модулей программного обеспечения для компьютерных систем»     «Книга шеф-повара»                                                                                                                                     Выполнил студент                                                                                                                   33 группы                                                                                                                    Демин Д.А.                                                                                                                         Руководитель:                                                                                                                         Касаткин К.А.       г. Глазов, 2017  </vt:lpstr>
      <vt:lpstr>Книга шеф-повара</vt:lpstr>
      <vt:lpstr>Спецификация</vt:lpstr>
      <vt:lpstr>Вид программы</vt:lpstr>
      <vt:lpstr>Удаление записи по нажатию Delete</vt:lpstr>
      <vt:lpstr>О программе</vt:lpstr>
      <vt:lpstr>Справка</vt:lpstr>
      <vt:lpstr>Заключение</vt:lpstr>
      <vt:lpstr>Источники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«Глазовский государственный педагогический институт имени В. Г. Короленко»      Проект по учебной практике  ПМ01 «Разработка программных модулей программного обеспечения для компьютерных систем»    Информационно–поисковая система  «Справочник фаната»                                                                                                                                           Выполнила студентка                                                                                                                  33 группы                                                                                                                               Корепанова В. М.                                                                                                                         Руководитель:                                                                                                                         Касаткин К.А.       г. Глазов, 2016</dc:title>
  <dc:creator>Виктория Корепанова</dc:creator>
  <cp:lastModifiedBy>Student</cp:lastModifiedBy>
  <cp:revision>21</cp:revision>
  <dcterms:created xsi:type="dcterms:W3CDTF">2016-05-23T10:27:17Z</dcterms:created>
  <dcterms:modified xsi:type="dcterms:W3CDTF">2017-05-24T11:58:52Z</dcterms:modified>
</cp:coreProperties>
</file>