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c4298298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c4298298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Согласно физической модели данных, я создал необходимы таблицы и связал их.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c4298298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c4298298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Используя онлайн генератор значений для таблиц БД mockaroo, заполнил таблицы записями.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4298298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c4298298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создания всех необходимых таблиц можно переходить к созданию форм.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c4298298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c4298298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форма позволяет переходить на другие формы для работы с разными таблицами БД.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4298298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c4298298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 добавления записи во всех таблицах реализована одинаково, разве что отличаются вводимые значения для заполнения. В ней выводится сама таблица и ниже расположены поля для заполнения и добавления новой записи.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c4298298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c4298298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форме для удаления тоже расположена таблица и чуть ниже панель для заполнения данных на удаление записи. Нужно указать поле и его значение, после чего нажав на кнопку с удалением из базы данных удалятся все записи, со значением поля равным введённому.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c4298298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c4298298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форме изменения записи также как и в остальных, расположена сама таблица. Снизу такая же панель для заполнения, но несколько сложнее. Необходимо выбрать поле, значение которого нужно изменить и соответственно само значение, после чего указывается поле и значения для поиска данных.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c4298298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c4298298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демонстрации работы хэширования пароля я создал форму регистрации пользователя. Для реализации этой формы мне понадобилось создать дополнительную независимую от остальных таблицу - Users. В качестве примера введём пробные данные и нажмём на кнопку.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c4298298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c4298298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Смотрим записи таблицы users и видим, что пароль захэширован.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c4298298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c4298298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 хешировал пароли с помощью md5. MD5 является одним из алгоритмов хеширования на 128-битной основе.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4298298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4298298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c4298298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c4298298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своей курсовой я также использовал триггеры для фиксации работы с таблицой вылетов. Для использования триггеров, я решил создать новую таблицу my_log, в которую записываются данные об изменении данных в таблице вылетов.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c4298298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c4298298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c4298298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c4298298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4298298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c4298298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A3990"/>
                </a:solidFill>
              </a:rPr>
              <a:t>Различные авиакомпании ежедневно организуют множество перелётов. Для хранения данных о каждом авиаперелёте используются базы данных поскольку они значительно упрощают работу с большим объёмом данных. В своей курсовой работе я буду использовать программу, позволяющую работать с веб-сервером, XAMPP и язык гипертекстовой разметки HTML и CSS для разработки сайта.</a:t>
            </a:r>
            <a:endParaRPr sz="1400">
              <a:solidFill>
                <a:srgbClr val="2A3990"/>
              </a:solidFill>
            </a:endParaRPr>
          </a:p>
          <a:p>
            <a:pPr indent="4445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c429829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c429829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моей курсовой XAMP служил фундаментом, поскольку вся работа была построена на этой программе.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4298298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c4298298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основе PHP, HTML и совсем чуть-чуть CSS был разработан пользовательский интерфейс курсовой работы.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c4298298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c4298298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Первой ступенью проектирования БД является Логическая модель данных. Я выделил несколько сущностей и связал их между собой глаголами.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c4298298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c4298298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Следом я создал концептуальную модель, добавив в имеющиеся сущности поля, чтобы получить полноценные таблицы.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c4298298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c4298298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физической модели данных уже появились типы данных полей и глаголы сменились внешними ключами.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c4298298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c4298298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Согласно физической модели данных, я создал необходимы таблицы и связал их.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 “Авиалинии”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94" y="2715925"/>
            <a:ext cx="3861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597"/>
              <a:t>Презентация выполнена для курсовой работы студентом группы 4238, Халикова Айназа</a:t>
            </a:r>
            <a:endParaRPr sz="15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таблиц 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5991"/>
            <a:ext cx="9144000" cy="1415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51131"/>
            <a:ext cx="9144001" cy="108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37321"/>
            <a:ext cx="9144001" cy="1373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Заполнение таблиц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75" y="1229975"/>
            <a:ext cx="4386826" cy="303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175" y="1340200"/>
            <a:ext cx="4386826" cy="2929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форм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форма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450" y="0"/>
            <a:ext cx="40259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10000"/>
            <a:ext cx="3921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 добавления</a:t>
            </a:r>
            <a:br>
              <a:rPr lang="ru"/>
            </a:br>
            <a:r>
              <a:rPr lang="ru"/>
              <a:t>записи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300" y="152400"/>
            <a:ext cx="296741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650" y="2466975"/>
            <a:ext cx="36576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10000"/>
            <a:ext cx="3921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 удаления</a:t>
            </a:r>
            <a:br>
              <a:rPr lang="ru"/>
            </a:br>
            <a:r>
              <a:rPr lang="ru"/>
              <a:t>записи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225" y="152400"/>
            <a:ext cx="309600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525" y="3171825"/>
            <a:ext cx="36766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10000"/>
            <a:ext cx="3921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 обновления</a:t>
            </a:r>
            <a:br>
              <a:rPr lang="ru"/>
            </a:br>
            <a:r>
              <a:rPr lang="ru"/>
              <a:t>записи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900" y="152400"/>
            <a:ext cx="269887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975" y="1752600"/>
            <a:ext cx="30289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10000"/>
            <a:ext cx="3921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 регистрации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1326475"/>
            <a:ext cx="39243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10000"/>
            <a:ext cx="3921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 регистрации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0988"/>
            <a:ext cx="8839199" cy="70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Хэширование паролей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445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Создать хеш-код в php можно с помощью нескольких функций:</a:t>
            </a:r>
            <a:endParaRPr/>
          </a:p>
          <a:p>
            <a:pPr indent="4445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md5() – в качестве одного из параметров принимает значение «соли»;</a:t>
            </a:r>
            <a:endParaRPr/>
          </a:p>
          <a:p>
            <a:pPr indent="4445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crypt() – в отличие от предыдущей эта функция полностью автоматизирует весь процесс, в том числе и генерирование значения соли.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Содержание</a:t>
            </a:r>
            <a:endParaRPr sz="31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465800"/>
            <a:ext cx="72147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Введение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Программные средства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Проектирование базы данных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Создание базы данных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Разработка web-форм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Защита базы данных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Заключение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Триггеры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81"/>
            <a:ext cx="9143999" cy="76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713" y="2400888"/>
            <a:ext cx="78390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 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результате данной курсовой работы я: </a:t>
            </a:r>
            <a:br>
              <a:rPr lang="ru"/>
            </a:br>
            <a:r>
              <a:rPr lang="ru"/>
              <a:t>- создал 7 таблиц, 5 из которых связал;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разработал пользовательский интерфейс для работы с БД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реализовал шифрование паролей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 создал триггеры для фиксации изменений таблицы и регистрации действий пользователя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232" name="Google Shape;232;p34"/>
          <p:cNvSpPr txBox="1"/>
          <p:nvPr>
            <p:ph idx="1" type="subTitle"/>
          </p:nvPr>
        </p:nvSpPr>
        <p:spPr>
          <a:xfrm>
            <a:off x="598094" y="2715925"/>
            <a:ext cx="3861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597"/>
              <a:t>Презентация выполнена для курсовой работы студентом группы 4238, Халикова Айназа</a:t>
            </a:r>
            <a:endParaRPr sz="159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11700" y="1536525"/>
            <a:ext cx="7084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Цель курсовой работы – создание БД «Авиаперелёты» с пользовательским интерфейсом.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Для достижения поставленной цели необходимо спроектировать БД, после создать БД. Затем разработать пользовательский интерфейс и обеспечить защиту БД.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XAMPP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XAMPP — кроссплатформенная сборка локального веб-сервера, содержащая Apache, MySQL, интерпретатор скриптов PHP, язык программирования Perl и большое количество дополнительных библиотек, позволяющих запустить полноценный веб-сервер.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PHP и HTML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— стандартизированный язык разметки документов во Всемирной паутине. Большинство веб-страниц содержат описание разметки на языке HTML.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- это распространённый язык программирования общего назначения с открытым исходным кодом. PHP специально сконструирован для веб-разработок и его код может внедряться непосредственно в HTML.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Логическая модель данных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00" y="1229879"/>
            <a:ext cx="7910103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Концептуальная</a:t>
            </a:r>
            <a:r>
              <a:rPr lang="ru"/>
              <a:t> модель данных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25" y="1229975"/>
            <a:ext cx="8191350" cy="37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Физическая </a:t>
            </a:r>
            <a:r>
              <a:rPr lang="ru"/>
              <a:t>модель данных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963"/>
            <a:ext cx="8520600" cy="3160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таблиц 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0815"/>
            <a:ext cx="9143999" cy="142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05732"/>
            <a:ext cx="9144001" cy="166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