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1D19-3D34-4652-88ED-4FC6D8D19DA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CB1-BCC6-4D19-ACAF-DB4435B32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46" y="685800"/>
            <a:ext cx="9067800" cy="2609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MODELING AND</a:t>
            </a:r>
            <a:br>
              <a:rPr lang="en-US" dirty="0" smtClean="0"/>
            </a:b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OF A </a:t>
            </a:r>
            <a:br>
              <a:rPr lang="en-US" dirty="0" smtClean="0"/>
            </a:br>
            <a:r>
              <a:rPr lang="en-US" dirty="0" smtClean="0"/>
              <a:t>PROPERTY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ANKIT OBEROI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arrange the dataset for the organization by using data modeling concept. </a:t>
            </a:r>
          </a:p>
          <a:p>
            <a:r>
              <a:rPr lang="en-US" dirty="0" smtClean="0"/>
              <a:t>Determine useful insight for decision making to take better business decisions.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886200"/>
            <a:ext cx="13576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Microsoft SQL Server Management Studio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Excel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57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73"/>
            <a:ext cx="8229600" cy="11430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36184"/>
            <a:ext cx="6781800" cy="576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15200" y="1447800"/>
            <a:ext cx="167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database contains a plethora of data which has been divided into different meaningful tables and contains useful information under different columns and unique rows.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1"/>
            <a:ext cx="70104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158" y="685800"/>
            <a:ext cx="175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AIRBNB-SEATTLE is the parent table and all the other tables are connected to it.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listing ID which is unique for every listing has been kept as primary key which is linked to foreign key of all the other tables. </a:t>
            </a:r>
          </a:p>
        </p:txBody>
      </p:sp>
    </p:spTree>
    <p:extLst>
      <p:ext uri="{BB962C8B-B14F-4D97-AF65-F5344CB8AC3E}">
        <p14:creationId xmlns:p14="http://schemas.microsoft.com/office/powerpoint/2010/main" val="41799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Q1) </a:t>
            </a:r>
            <a:r>
              <a:rPr lang="en-US" sz="2000" dirty="0"/>
              <a:t>What is the no of listings in each zip code and which zip code has max and which has min listings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67083"/>
            <a:ext cx="6282825" cy="440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0" y="2633131"/>
            <a:ext cx="20198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FF00FF"/>
                </a:solidFill>
                <a:effectLst/>
                <a:latin typeface="Consolas"/>
                <a:ea typeface="Calibri"/>
                <a:cs typeface="Consolas"/>
              </a:rPr>
              <a:t>count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id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totallistings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zipcode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[address details]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group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zipcode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order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totallistings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61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200" dirty="0" smtClean="0"/>
              <a:t>Q2) </a:t>
            </a:r>
            <a:r>
              <a:rPr lang="en-US" sz="2000" dirty="0" smtClean="0"/>
              <a:t>What </a:t>
            </a:r>
            <a:r>
              <a:rPr lang="en-US" sz="2000" dirty="0"/>
              <a:t>is the avg rental price in </a:t>
            </a:r>
            <a:r>
              <a:rPr lang="en-US" sz="2000" dirty="0" smtClean="0"/>
              <a:t>Seattle </a:t>
            </a:r>
            <a:r>
              <a:rPr lang="en-US" sz="2000" dirty="0"/>
              <a:t>city? What is the average rental price in each zip code?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6688601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38134" y="2590800"/>
            <a:ext cx="1777621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FF00FF"/>
                </a:solidFill>
                <a:effectLst/>
                <a:latin typeface="Consolas"/>
                <a:ea typeface="Calibri"/>
                <a:cs typeface="Consolas"/>
              </a:rPr>
              <a:t>avg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price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avgrentalprice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prices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price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is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not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null;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7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38200"/>
            <a:ext cx="7086600" cy="54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0" y="533400"/>
            <a:ext cx="1703696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FF00FF"/>
                </a:solidFill>
                <a:effectLst/>
                <a:latin typeface="Consolas"/>
                <a:ea typeface="Calibri"/>
                <a:cs typeface="Consolas"/>
              </a:rPr>
              <a:t>avg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p</a:t>
            </a:r>
            <a:r>
              <a:rPr lang="en-US" dirty="0" err="1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price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)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avgrentalprice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zipcode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prices p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Inner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Join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[address details] a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on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p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id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id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group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zipcode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order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by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avgrentalprice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8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Q3) </a:t>
            </a:r>
            <a:r>
              <a:rPr lang="en-US" sz="2000" dirty="0"/>
              <a:t>What is the average cleanliness score and which listing ids have a cleanliness score less than the avg score?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9" y="1283440"/>
            <a:ext cx="6114661" cy="526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75696" y="1005215"/>
            <a:ext cx="2743200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id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[host_id]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h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[host_name]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,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h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host_thumbnail_url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AirbnbSeattle a 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inner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join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[host details] h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on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a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[host_id]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h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[host_id]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id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in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   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(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select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listing_id 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from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[review scores] 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/>
                <a:ea typeface="Calibri"/>
                <a:cs typeface="Consolas"/>
              </a:rPr>
              <a:t>where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reviews_per_month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&gt;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2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AND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 review_scores_cleanliness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Calibri"/>
                <a:cs typeface="Consolas"/>
              </a:rPr>
              <a:t>9 </a:t>
            </a:r>
            <a:r>
              <a:rPr lang="en-US" dirty="0" smtClean="0">
                <a:solidFill>
                  <a:srgbClr val="808080"/>
                </a:solidFill>
                <a:effectLst/>
                <a:latin typeface="Consolas"/>
                <a:ea typeface="Calibri"/>
                <a:cs typeface="Consolas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02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was designed in 3NF i.e. third normal form which reduces data duplication. </a:t>
            </a:r>
          </a:p>
          <a:p>
            <a:r>
              <a:rPr lang="en-US" dirty="0" smtClean="0"/>
              <a:t>Analyzed some research questions which may help the organization to take better decisions and improve the business.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81</TotalTime>
  <Words>323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DATA MODELING AND ANALYSIS  OF A  PROPERTY RENTAL SERVICE</vt:lpstr>
      <vt:lpstr>OBJECTIVE</vt:lpstr>
      <vt:lpstr>DATASET</vt:lpstr>
      <vt:lpstr>ENTITY RELATIONSHIP DIAGRAM</vt:lpstr>
      <vt:lpstr>BUSINESS QUESTIONS</vt:lpstr>
      <vt:lpstr>Q2) What is the avg rental price in Seattle city? What is the average rental price in each zip code? </vt:lpstr>
      <vt:lpstr>PowerPoint Presentation</vt:lpstr>
      <vt:lpstr>Q3) What is the average cleanliness score and which listing ids have a cleanliness score less than the avg score?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MODELING AND ANALYSIS</dc:title>
  <dc:creator>Windows User</dc:creator>
  <cp:lastModifiedBy>Windows User</cp:lastModifiedBy>
  <cp:revision>17</cp:revision>
  <dcterms:created xsi:type="dcterms:W3CDTF">2022-01-11T17:37:36Z</dcterms:created>
  <dcterms:modified xsi:type="dcterms:W3CDTF">2022-01-11T18:59:26Z</dcterms:modified>
</cp:coreProperties>
</file>