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6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9000"/>
            <a:ext cx="10058400" cy="34361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44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98389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43540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Definition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Das Georg-Simon-Ohm Berufskolleg verfügt zur Zeit nur über eine analoge Telefonanlage.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Darüber hinaus ist nur ein Teil der Lehrerräume mit Telefonanschlüssen versehen.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651125"/>
            <a:ext cx="2413000" cy="2413000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43540" y="646474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Hohe Anschaffungskosten für zusätzliche </a:t>
            </a:r>
            <a:br>
              <a:rPr lang="de-DE" dirty="0" smtClean="0"/>
            </a:br>
            <a:r>
              <a:rPr lang="de-DE" dirty="0" smtClean="0"/>
              <a:t>Telefone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Hohe Kosten und Aufwand für das Verlegen zusätzlicher Telefonleitungen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Geplante Abschaltung des gesamten deutschen ISDN Netz für 2018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79122"/>
            <a:ext cx="4937125" cy="3557006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43540" y="6463062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Auftrag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Telefonische Erreichbarkeit aller Lehrkräfte in der 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Ein möglichst kostengünstige Lösung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Alle gängigen Funktionen einer Telefonanlage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Eine gute Sprachqualität der Telefonate</a:t>
            </a:r>
          </a:p>
          <a:p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7481"/>
            <a:ext cx="4937125" cy="3820288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43540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Lösung: </a:t>
            </a:r>
          </a:p>
          <a:p>
            <a:pPr marL="0" indent="0">
              <a:buNone/>
            </a:pPr>
            <a:r>
              <a:rPr lang="de-DE" dirty="0"/>
              <a:t>Umstellung auf </a:t>
            </a:r>
            <a:r>
              <a:rPr lang="de-DE" dirty="0" smtClean="0"/>
              <a:t>IP-Telefonie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Infrastruktur bereits vorhanden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Durch </a:t>
            </a:r>
            <a:r>
              <a:rPr lang="de-DE" dirty="0" err="1" smtClean="0"/>
              <a:t>Softphones</a:t>
            </a:r>
            <a:r>
              <a:rPr lang="de-DE" dirty="0" smtClean="0"/>
              <a:t> keine hohen Anschaffungskosten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Auf PCs, Laptops als auch Smartphones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Zukunftsorientiert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43540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11042"/>
            <a:ext cx="4937125" cy="32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Organisatorische Schnittstellen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Auftraggeber: Herr Dohms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Netzwerkadministrator: Herr Frenz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Berater: Herr Stern, Herr Dohms, Herr Frenz, Frau Herrmanns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07" y="1846263"/>
            <a:ext cx="3967786" cy="4022725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43540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Technische Schnittstellen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SIP-Trunk für externe 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PBX-Server als interne Telefonanlage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Der Router der Schule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Die Firewall der Schule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643188"/>
            <a:ext cx="4038600" cy="2428875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43540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176</Words>
  <Application>Microsoft Office PowerPoint</Application>
  <PresentationFormat>Breitbild</PresentationFormat>
  <Paragraphs>84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Rückblick</vt:lpstr>
      <vt:lpstr>PowerPoint-Präsentation</vt:lpstr>
      <vt:lpstr>PowerPoint-Präsentation</vt:lpstr>
      <vt:lpstr>Definition</vt:lpstr>
      <vt:lpstr>Definition</vt:lpstr>
      <vt:lpstr>Definition</vt:lpstr>
      <vt:lpstr>Definition</vt:lpstr>
      <vt:lpstr>Definition</vt:lpstr>
      <vt:lpstr>Definition</vt:lpstr>
      <vt:lpstr>PowerPoint-Präsentation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Dickgreber, Sebastian (S.)</cp:lastModifiedBy>
  <cp:revision>23</cp:revision>
  <dcterms:created xsi:type="dcterms:W3CDTF">2018-11-29T11:45:41Z</dcterms:created>
  <dcterms:modified xsi:type="dcterms:W3CDTF">2018-11-29T15:37:36Z</dcterms:modified>
</cp:coreProperties>
</file>