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4433" autoAdjust="0"/>
  </p:normalViewPr>
  <p:slideViewPr>
    <p:cSldViewPr snapToGrid="0">
      <p:cViewPr>
        <p:scale>
          <a:sx n="75" d="100"/>
          <a:sy n="75" d="100"/>
        </p:scale>
        <p:origin x="54" y="-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1647" y="2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AE6397-FB63-4B6E-87AC-E1B76790274B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6933853-1F03-43B6-9E61-440B58282523}">
      <dgm:prSet phldrT="[Text]" custT="1"/>
      <dgm:spPr/>
      <dgm:t>
        <a:bodyPr/>
        <a:lstStyle/>
        <a:p>
          <a:r>
            <a:rPr lang="de-DE" sz="2000" dirty="0"/>
            <a:t>Das gewählte Produkt</a:t>
          </a:r>
        </a:p>
      </dgm:t>
    </dgm:pt>
    <dgm:pt modelId="{9344E131-D19C-4E7A-96FF-CAE059C2770A}" type="parTrans" cxnId="{ECD0DAB5-1D82-427A-AEC4-CA8E9172CAD5}">
      <dgm:prSet/>
      <dgm:spPr/>
      <dgm:t>
        <a:bodyPr/>
        <a:lstStyle/>
        <a:p>
          <a:endParaRPr lang="de-DE"/>
        </a:p>
      </dgm:t>
    </dgm:pt>
    <dgm:pt modelId="{86C3E86B-49E0-4A59-A7AC-A306E1DCEFC0}" type="sibTrans" cxnId="{ECD0DAB5-1D82-427A-AEC4-CA8E9172CAD5}">
      <dgm:prSet/>
      <dgm:spPr/>
      <dgm:t>
        <a:bodyPr/>
        <a:lstStyle/>
        <a:p>
          <a:endParaRPr lang="de-DE"/>
        </a:p>
      </dgm:t>
    </dgm:pt>
    <dgm:pt modelId="{EBB7DCD7-2DF9-41E2-B431-988812081016}">
      <dgm:prSet phldrT="[Text]" custT="1"/>
      <dgm:spPr/>
      <dgm:t>
        <a:bodyPr/>
        <a:lstStyle/>
        <a:p>
          <a:r>
            <a:rPr lang="de-DE" sz="2000" dirty="0"/>
            <a:t>Installation</a:t>
          </a:r>
          <a:endParaRPr lang="de-DE" sz="3000" dirty="0"/>
        </a:p>
      </dgm:t>
    </dgm:pt>
    <dgm:pt modelId="{B573A9C7-0DCB-4625-8820-58EDB2698B5D}" type="parTrans" cxnId="{3DD48384-A29D-4CCC-BC92-0F5AF8598E96}">
      <dgm:prSet/>
      <dgm:spPr/>
      <dgm:t>
        <a:bodyPr/>
        <a:lstStyle/>
        <a:p>
          <a:endParaRPr lang="de-DE"/>
        </a:p>
      </dgm:t>
    </dgm:pt>
    <dgm:pt modelId="{06BCAE7B-AD01-402F-99CA-DAE24411863B}" type="sibTrans" cxnId="{3DD48384-A29D-4CCC-BC92-0F5AF8598E96}">
      <dgm:prSet/>
      <dgm:spPr/>
      <dgm:t>
        <a:bodyPr/>
        <a:lstStyle/>
        <a:p>
          <a:endParaRPr lang="de-DE"/>
        </a:p>
      </dgm:t>
    </dgm:pt>
    <dgm:pt modelId="{CAF0861A-ED79-41C0-97C1-9F4EBB7DC753}">
      <dgm:prSet phldrT="[Text]" custT="1"/>
      <dgm:spPr/>
      <dgm:t>
        <a:bodyPr/>
        <a:lstStyle/>
        <a:p>
          <a:r>
            <a:rPr lang="de-DE" sz="2000" dirty="0"/>
            <a:t>Konfiguration</a:t>
          </a:r>
          <a:endParaRPr lang="de-DE" sz="3000" dirty="0"/>
        </a:p>
      </dgm:t>
    </dgm:pt>
    <dgm:pt modelId="{3405BE48-B91D-4636-A136-3993731A964D}" type="parTrans" cxnId="{F556ADA8-C417-4194-B2A9-71313DCEE2E2}">
      <dgm:prSet/>
      <dgm:spPr/>
      <dgm:t>
        <a:bodyPr/>
        <a:lstStyle/>
        <a:p>
          <a:endParaRPr lang="de-DE"/>
        </a:p>
      </dgm:t>
    </dgm:pt>
    <dgm:pt modelId="{0D991701-6A8A-4347-85B9-D5F6BCFE192B}" type="sibTrans" cxnId="{F556ADA8-C417-4194-B2A9-71313DCEE2E2}">
      <dgm:prSet/>
      <dgm:spPr/>
      <dgm:t>
        <a:bodyPr/>
        <a:lstStyle/>
        <a:p>
          <a:endParaRPr lang="de-DE"/>
        </a:p>
      </dgm:t>
    </dgm:pt>
    <dgm:pt modelId="{7262644E-75C9-4D7D-9ED0-9EEF855BC5EE}" type="pres">
      <dgm:prSet presAssocID="{93AE6397-FB63-4B6E-87AC-E1B76790274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65AB65D-A8F9-48C0-97BE-C5B91FFDD844}" type="pres">
      <dgm:prSet presAssocID="{06933853-1F03-43B6-9E61-440B58282523}" presName="compNode" presStyleCnt="0"/>
      <dgm:spPr/>
    </dgm:pt>
    <dgm:pt modelId="{749E9833-CBD2-46AD-9D3D-8603A8E8FD91}" type="pres">
      <dgm:prSet presAssocID="{06933853-1F03-43B6-9E61-440B58282523}" presName="pictRect" presStyleLbl="node1" presStyleIdx="0" presStyleCnt="3"/>
      <dgm:spPr/>
    </dgm:pt>
    <dgm:pt modelId="{B5EFFBE3-D35F-4DE3-AEA7-E6503E9604BC}" type="pres">
      <dgm:prSet presAssocID="{06933853-1F03-43B6-9E61-440B58282523}" presName="textRec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C3F7B17-02C2-45DB-A426-75D167FA0DB3}" type="pres">
      <dgm:prSet presAssocID="{86C3E86B-49E0-4A59-A7AC-A306E1DCEFC0}" presName="sibTrans" presStyleLbl="sibTrans2D1" presStyleIdx="0" presStyleCnt="0"/>
      <dgm:spPr/>
      <dgm:t>
        <a:bodyPr/>
        <a:lstStyle/>
        <a:p>
          <a:endParaRPr lang="de-DE"/>
        </a:p>
      </dgm:t>
    </dgm:pt>
    <dgm:pt modelId="{69497E95-D1C5-45A3-86BE-A4699FA07FA9}" type="pres">
      <dgm:prSet presAssocID="{EBB7DCD7-2DF9-41E2-B431-988812081016}" presName="compNode" presStyleCnt="0"/>
      <dgm:spPr/>
    </dgm:pt>
    <dgm:pt modelId="{EB69F955-1F41-4920-BFE7-B9684399929F}" type="pres">
      <dgm:prSet presAssocID="{EBB7DCD7-2DF9-41E2-B431-988812081016}" presName="pictRect" presStyleLbl="node1" presStyleIdx="1" presStyleCnt="3"/>
      <dgm:spPr/>
    </dgm:pt>
    <dgm:pt modelId="{FAC60410-F164-44B9-9F67-ECD42B965B65}" type="pres">
      <dgm:prSet presAssocID="{EBB7DCD7-2DF9-41E2-B431-988812081016}" presName="textRec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1B26224-958A-4100-8184-B6D16F33CB3F}" type="pres">
      <dgm:prSet presAssocID="{06BCAE7B-AD01-402F-99CA-DAE24411863B}" presName="sibTrans" presStyleLbl="sibTrans2D1" presStyleIdx="0" presStyleCnt="0"/>
      <dgm:spPr/>
      <dgm:t>
        <a:bodyPr/>
        <a:lstStyle/>
        <a:p>
          <a:endParaRPr lang="de-DE"/>
        </a:p>
      </dgm:t>
    </dgm:pt>
    <dgm:pt modelId="{F246A948-7DB8-4428-9674-D0C80442825F}" type="pres">
      <dgm:prSet presAssocID="{CAF0861A-ED79-41C0-97C1-9F4EBB7DC753}" presName="compNode" presStyleCnt="0"/>
      <dgm:spPr/>
    </dgm:pt>
    <dgm:pt modelId="{8B9F8AA0-84B1-4DF6-A8D3-EF7E32C2496D}" type="pres">
      <dgm:prSet presAssocID="{CAF0861A-ED79-41C0-97C1-9F4EBB7DC753}" presName="pictRect" presStyleLbl="node1" presStyleIdx="2" presStyleCnt="3"/>
      <dgm:spPr/>
    </dgm:pt>
    <dgm:pt modelId="{A9FF3DC2-0B00-4B74-B7C8-3EC4CAB8D990}" type="pres">
      <dgm:prSet presAssocID="{CAF0861A-ED79-41C0-97C1-9F4EBB7DC753}" presName="textRec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BBD8E89-B0ED-43B5-AFD3-FDA175EDE083}" type="presOf" srcId="{86C3E86B-49E0-4A59-A7AC-A306E1DCEFC0}" destId="{CC3F7B17-02C2-45DB-A426-75D167FA0DB3}" srcOrd="0" destOrd="0" presId="urn:microsoft.com/office/officeart/2005/8/layout/pList1"/>
    <dgm:cxn modelId="{A10023A4-9FDD-4532-9B9C-BD8B713E568B}" type="presOf" srcId="{06933853-1F03-43B6-9E61-440B58282523}" destId="{B5EFFBE3-D35F-4DE3-AEA7-E6503E9604BC}" srcOrd="0" destOrd="0" presId="urn:microsoft.com/office/officeart/2005/8/layout/pList1"/>
    <dgm:cxn modelId="{F556ADA8-C417-4194-B2A9-71313DCEE2E2}" srcId="{93AE6397-FB63-4B6E-87AC-E1B76790274B}" destId="{CAF0861A-ED79-41C0-97C1-9F4EBB7DC753}" srcOrd="2" destOrd="0" parTransId="{3405BE48-B91D-4636-A136-3993731A964D}" sibTransId="{0D991701-6A8A-4347-85B9-D5F6BCFE192B}"/>
    <dgm:cxn modelId="{EA4F385B-8B21-4703-9BDF-D462AFFD5B4A}" type="presOf" srcId="{93AE6397-FB63-4B6E-87AC-E1B76790274B}" destId="{7262644E-75C9-4D7D-9ED0-9EEF855BC5EE}" srcOrd="0" destOrd="0" presId="urn:microsoft.com/office/officeart/2005/8/layout/pList1"/>
    <dgm:cxn modelId="{1B8F44B6-2BEA-44B5-B914-0BBE9826D919}" type="presOf" srcId="{CAF0861A-ED79-41C0-97C1-9F4EBB7DC753}" destId="{A9FF3DC2-0B00-4B74-B7C8-3EC4CAB8D990}" srcOrd="0" destOrd="0" presId="urn:microsoft.com/office/officeart/2005/8/layout/pList1"/>
    <dgm:cxn modelId="{3DD48384-A29D-4CCC-BC92-0F5AF8598E96}" srcId="{93AE6397-FB63-4B6E-87AC-E1B76790274B}" destId="{EBB7DCD7-2DF9-41E2-B431-988812081016}" srcOrd="1" destOrd="0" parTransId="{B573A9C7-0DCB-4625-8820-58EDB2698B5D}" sibTransId="{06BCAE7B-AD01-402F-99CA-DAE24411863B}"/>
    <dgm:cxn modelId="{ECD0DAB5-1D82-427A-AEC4-CA8E9172CAD5}" srcId="{93AE6397-FB63-4B6E-87AC-E1B76790274B}" destId="{06933853-1F03-43B6-9E61-440B58282523}" srcOrd="0" destOrd="0" parTransId="{9344E131-D19C-4E7A-96FF-CAE059C2770A}" sibTransId="{86C3E86B-49E0-4A59-A7AC-A306E1DCEFC0}"/>
    <dgm:cxn modelId="{C539152D-440F-42AA-9283-BCED910391D2}" type="presOf" srcId="{06BCAE7B-AD01-402F-99CA-DAE24411863B}" destId="{A1B26224-958A-4100-8184-B6D16F33CB3F}" srcOrd="0" destOrd="0" presId="urn:microsoft.com/office/officeart/2005/8/layout/pList1"/>
    <dgm:cxn modelId="{B82CB63E-1A6B-440C-9B8E-C4BFB5957AA5}" type="presOf" srcId="{EBB7DCD7-2DF9-41E2-B431-988812081016}" destId="{FAC60410-F164-44B9-9F67-ECD42B965B65}" srcOrd="0" destOrd="0" presId="urn:microsoft.com/office/officeart/2005/8/layout/pList1"/>
    <dgm:cxn modelId="{D0E6A480-8624-41D9-A646-8DB4E50A76D1}" type="presParOf" srcId="{7262644E-75C9-4D7D-9ED0-9EEF855BC5EE}" destId="{665AB65D-A8F9-48C0-97BE-C5B91FFDD844}" srcOrd="0" destOrd="0" presId="urn:microsoft.com/office/officeart/2005/8/layout/pList1"/>
    <dgm:cxn modelId="{C2B8DE23-9CD0-4D1A-B629-2A51EA0E52AA}" type="presParOf" srcId="{665AB65D-A8F9-48C0-97BE-C5B91FFDD844}" destId="{749E9833-CBD2-46AD-9D3D-8603A8E8FD91}" srcOrd="0" destOrd="0" presId="urn:microsoft.com/office/officeart/2005/8/layout/pList1"/>
    <dgm:cxn modelId="{CF898FBD-87F3-4A8F-B122-394AC1C38684}" type="presParOf" srcId="{665AB65D-A8F9-48C0-97BE-C5B91FFDD844}" destId="{B5EFFBE3-D35F-4DE3-AEA7-E6503E9604BC}" srcOrd="1" destOrd="0" presId="urn:microsoft.com/office/officeart/2005/8/layout/pList1"/>
    <dgm:cxn modelId="{3D4E5909-9A78-4C82-AAAF-49E938F74A7D}" type="presParOf" srcId="{7262644E-75C9-4D7D-9ED0-9EEF855BC5EE}" destId="{CC3F7B17-02C2-45DB-A426-75D167FA0DB3}" srcOrd="1" destOrd="0" presId="urn:microsoft.com/office/officeart/2005/8/layout/pList1"/>
    <dgm:cxn modelId="{07F0F2F3-8F76-48B2-B614-424D98662CB0}" type="presParOf" srcId="{7262644E-75C9-4D7D-9ED0-9EEF855BC5EE}" destId="{69497E95-D1C5-45A3-86BE-A4699FA07FA9}" srcOrd="2" destOrd="0" presId="urn:microsoft.com/office/officeart/2005/8/layout/pList1"/>
    <dgm:cxn modelId="{DEBCFCBF-890C-4DE1-B17B-02A4517F14B3}" type="presParOf" srcId="{69497E95-D1C5-45A3-86BE-A4699FA07FA9}" destId="{EB69F955-1F41-4920-BFE7-B9684399929F}" srcOrd="0" destOrd="0" presId="urn:microsoft.com/office/officeart/2005/8/layout/pList1"/>
    <dgm:cxn modelId="{FA542B13-BE12-4AAF-AF4E-C17038813FBF}" type="presParOf" srcId="{69497E95-D1C5-45A3-86BE-A4699FA07FA9}" destId="{FAC60410-F164-44B9-9F67-ECD42B965B65}" srcOrd="1" destOrd="0" presId="urn:microsoft.com/office/officeart/2005/8/layout/pList1"/>
    <dgm:cxn modelId="{C488C429-85BC-4F66-8086-C9A99D8F4774}" type="presParOf" srcId="{7262644E-75C9-4D7D-9ED0-9EEF855BC5EE}" destId="{A1B26224-958A-4100-8184-B6D16F33CB3F}" srcOrd="3" destOrd="0" presId="urn:microsoft.com/office/officeart/2005/8/layout/pList1"/>
    <dgm:cxn modelId="{EC45F748-08F8-4D23-84AB-9B3E069981BB}" type="presParOf" srcId="{7262644E-75C9-4D7D-9ED0-9EEF855BC5EE}" destId="{F246A948-7DB8-4428-9674-D0C80442825F}" srcOrd="4" destOrd="0" presId="urn:microsoft.com/office/officeart/2005/8/layout/pList1"/>
    <dgm:cxn modelId="{156E41E6-170A-4C7F-8846-91F23CCACF20}" type="presParOf" srcId="{F246A948-7DB8-4428-9674-D0C80442825F}" destId="{8B9F8AA0-84B1-4DF6-A8D3-EF7E32C2496D}" srcOrd="0" destOrd="0" presId="urn:microsoft.com/office/officeart/2005/8/layout/pList1"/>
    <dgm:cxn modelId="{0D2C5824-6E90-4145-B344-19958C4DD27C}" type="presParOf" srcId="{F246A948-7DB8-4428-9674-D0C80442825F}" destId="{A9FF3DC2-0B00-4B74-B7C8-3EC4CAB8D990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CE01F02-CAF2-46E9-86F7-BA9578387940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5AE60CE7-A54F-4423-BD89-FFA7F331565B}">
      <dgm:prSet phldrT="[Text]" phldr="1"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de-DE" dirty="0"/>
        </a:p>
      </dgm:t>
    </dgm:pt>
    <dgm:pt modelId="{E20BDF54-3FF9-4C50-B742-4DC23F5DA203}" type="parTrans" cxnId="{EEE410DD-D2BF-4BA7-AEBF-4563805B1658}">
      <dgm:prSet/>
      <dgm:spPr/>
      <dgm:t>
        <a:bodyPr/>
        <a:lstStyle/>
        <a:p>
          <a:endParaRPr lang="de-DE"/>
        </a:p>
      </dgm:t>
    </dgm:pt>
    <dgm:pt modelId="{BA7C39C7-5DDC-4085-B3F8-1DDCC60C9A95}" type="sibTrans" cxnId="{EEE410DD-D2BF-4BA7-AEBF-4563805B1658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de-DE"/>
        </a:p>
      </dgm:t>
    </dgm:pt>
    <dgm:pt modelId="{38407233-30CA-49FA-8223-950F70898817}">
      <dgm:prSet phldrT="[Text]" phldr="1"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de-DE" dirty="0"/>
        </a:p>
      </dgm:t>
    </dgm:pt>
    <dgm:pt modelId="{C1B95A62-565D-4892-8084-AD054652DF7A}" type="parTrans" cxnId="{56FE25F2-C9A9-4E21-BE62-FF1695871A12}">
      <dgm:prSet/>
      <dgm:spPr/>
      <dgm:t>
        <a:bodyPr/>
        <a:lstStyle/>
        <a:p>
          <a:endParaRPr lang="de-DE"/>
        </a:p>
      </dgm:t>
    </dgm:pt>
    <dgm:pt modelId="{4D1091A6-F1C0-4B39-B2A8-74F36CDD363B}" type="sibTrans" cxnId="{56FE25F2-C9A9-4E21-BE62-FF1695871A12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de-DE"/>
        </a:p>
      </dgm:t>
    </dgm:pt>
    <dgm:pt modelId="{F37FF91F-1F2A-4073-8FAF-46F4358E2440}">
      <dgm:prSet phldrT="[Text]" phldr="1"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de-DE" dirty="0"/>
        </a:p>
      </dgm:t>
    </dgm:pt>
    <dgm:pt modelId="{51C9BE81-39E0-4E1A-BDF0-3DA62E819359}" type="parTrans" cxnId="{FE4FCC66-BE55-47A0-A2BC-4221F24657AD}">
      <dgm:prSet/>
      <dgm:spPr/>
      <dgm:t>
        <a:bodyPr/>
        <a:lstStyle/>
        <a:p>
          <a:endParaRPr lang="de-DE"/>
        </a:p>
      </dgm:t>
    </dgm:pt>
    <dgm:pt modelId="{2A2CCB2E-CDAD-4441-AC77-6C4EBED656F6}" type="sibTrans" cxnId="{FE4FCC66-BE55-47A0-A2BC-4221F24657AD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de-DE"/>
        </a:p>
      </dgm:t>
    </dgm:pt>
    <dgm:pt modelId="{8E6D8C5E-464F-4593-A96F-E42D7E685385}">
      <dgm:prSet phldrT="[Text]"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de-DE" dirty="0"/>
        </a:p>
      </dgm:t>
    </dgm:pt>
    <dgm:pt modelId="{D46671C4-B2E4-455E-8DE8-653CEB5E5852}" type="parTrans" cxnId="{42DD03CB-1AD4-4C2F-BB13-8C68733056D4}">
      <dgm:prSet/>
      <dgm:spPr/>
      <dgm:t>
        <a:bodyPr/>
        <a:lstStyle/>
        <a:p>
          <a:endParaRPr lang="de-DE"/>
        </a:p>
      </dgm:t>
    </dgm:pt>
    <dgm:pt modelId="{9F75280D-898E-4501-9835-6D010F788107}" type="sibTrans" cxnId="{42DD03CB-1AD4-4C2F-BB13-8C68733056D4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de-DE"/>
        </a:p>
      </dgm:t>
    </dgm:pt>
    <dgm:pt modelId="{B904F3EF-8CE5-4751-9FAF-C7E2234BE2A3}">
      <dgm:prSet phldrT="[Text]"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de-DE" dirty="0"/>
        </a:p>
      </dgm:t>
    </dgm:pt>
    <dgm:pt modelId="{47C455C9-5106-400B-A345-BE235E107B4B}" type="parTrans" cxnId="{C3CB5839-054C-4318-87F1-13E3E2AC006D}">
      <dgm:prSet/>
      <dgm:spPr/>
      <dgm:t>
        <a:bodyPr/>
        <a:lstStyle/>
        <a:p>
          <a:endParaRPr lang="de-DE"/>
        </a:p>
      </dgm:t>
    </dgm:pt>
    <dgm:pt modelId="{2407E071-C84F-4170-B2C8-E4386C899056}" type="sibTrans" cxnId="{C3CB5839-054C-4318-87F1-13E3E2AC006D}">
      <dgm:prSet/>
      <dgm:spPr/>
      <dgm:t>
        <a:bodyPr/>
        <a:lstStyle/>
        <a:p>
          <a:endParaRPr lang="de-DE"/>
        </a:p>
      </dgm:t>
    </dgm:pt>
    <dgm:pt modelId="{AA412EEA-42D3-4E9B-8E38-1350B1F08440}" type="pres">
      <dgm:prSet presAssocID="{3CE01F02-CAF2-46E9-86F7-BA9578387940}" presName="linearFlow" presStyleCnt="0">
        <dgm:presLayoutVars>
          <dgm:dir/>
          <dgm:resizeHandles val="exact"/>
        </dgm:presLayoutVars>
      </dgm:prSet>
      <dgm:spPr/>
    </dgm:pt>
    <dgm:pt modelId="{CDC4E7DD-A495-4F36-B52E-F47F15F8FF8C}" type="pres">
      <dgm:prSet presAssocID="{5AE60CE7-A54F-4423-BD89-FFA7F331565B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34CC25B-EEC2-4083-9815-697BA0D1FDE6}" type="pres">
      <dgm:prSet presAssocID="{BA7C39C7-5DDC-4085-B3F8-1DDCC60C9A95}" presName="spacerL" presStyleCnt="0"/>
      <dgm:spPr/>
    </dgm:pt>
    <dgm:pt modelId="{B4E8F25B-E08A-4895-827D-921B7F6B00B7}" type="pres">
      <dgm:prSet presAssocID="{BA7C39C7-5DDC-4085-B3F8-1DDCC60C9A95}" presName="sibTrans" presStyleLbl="sibTrans2D1" presStyleIdx="0" presStyleCnt="4"/>
      <dgm:spPr/>
      <dgm:t>
        <a:bodyPr/>
        <a:lstStyle/>
        <a:p>
          <a:endParaRPr lang="de-DE"/>
        </a:p>
      </dgm:t>
    </dgm:pt>
    <dgm:pt modelId="{119776FA-ED3F-4B1C-83F0-4836F542D48C}" type="pres">
      <dgm:prSet presAssocID="{BA7C39C7-5DDC-4085-B3F8-1DDCC60C9A95}" presName="spacerR" presStyleCnt="0"/>
      <dgm:spPr/>
    </dgm:pt>
    <dgm:pt modelId="{44F0D38C-08DC-46AC-93CB-6D3D32B56456}" type="pres">
      <dgm:prSet presAssocID="{38407233-30CA-49FA-8223-950F70898817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2BF13FD-C280-4D9A-97A9-4455BDDDABDA}" type="pres">
      <dgm:prSet presAssocID="{4D1091A6-F1C0-4B39-B2A8-74F36CDD363B}" presName="spacerL" presStyleCnt="0"/>
      <dgm:spPr/>
    </dgm:pt>
    <dgm:pt modelId="{3B26F0F4-B662-40BE-81A2-1E8AEABEDC04}" type="pres">
      <dgm:prSet presAssocID="{4D1091A6-F1C0-4B39-B2A8-74F36CDD363B}" presName="sibTrans" presStyleLbl="sibTrans2D1" presStyleIdx="1" presStyleCnt="4"/>
      <dgm:spPr/>
      <dgm:t>
        <a:bodyPr/>
        <a:lstStyle/>
        <a:p>
          <a:endParaRPr lang="de-DE"/>
        </a:p>
      </dgm:t>
    </dgm:pt>
    <dgm:pt modelId="{A4114886-CD83-42FB-BBBD-F14844F88B45}" type="pres">
      <dgm:prSet presAssocID="{4D1091A6-F1C0-4B39-B2A8-74F36CDD363B}" presName="spacerR" presStyleCnt="0"/>
      <dgm:spPr/>
    </dgm:pt>
    <dgm:pt modelId="{575C902F-36B8-4992-98AA-D2B1BA38E89B}" type="pres">
      <dgm:prSet presAssocID="{F37FF91F-1F2A-4073-8FAF-46F4358E244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6643695-2B57-4E0F-AC4D-FAE7D3088956}" type="pres">
      <dgm:prSet presAssocID="{2A2CCB2E-CDAD-4441-AC77-6C4EBED656F6}" presName="spacerL" presStyleCnt="0"/>
      <dgm:spPr/>
    </dgm:pt>
    <dgm:pt modelId="{FA83C7C4-03E3-4CC4-A67C-FF6E890263F7}" type="pres">
      <dgm:prSet presAssocID="{2A2CCB2E-CDAD-4441-AC77-6C4EBED656F6}" presName="sibTrans" presStyleLbl="sibTrans2D1" presStyleIdx="2" presStyleCnt="4"/>
      <dgm:spPr/>
      <dgm:t>
        <a:bodyPr/>
        <a:lstStyle/>
        <a:p>
          <a:endParaRPr lang="de-DE"/>
        </a:p>
      </dgm:t>
    </dgm:pt>
    <dgm:pt modelId="{740178C1-40A4-4CA8-8793-3426D422B3E7}" type="pres">
      <dgm:prSet presAssocID="{2A2CCB2E-CDAD-4441-AC77-6C4EBED656F6}" presName="spacerR" presStyleCnt="0"/>
      <dgm:spPr/>
    </dgm:pt>
    <dgm:pt modelId="{912B95D8-F9BB-4774-AA40-E66CA7FADE9F}" type="pres">
      <dgm:prSet presAssocID="{8E6D8C5E-464F-4593-A96F-E42D7E685385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84A332A-DF96-42E4-867E-9B6E77230202}" type="pres">
      <dgm:prSet presAssocID="{9F75280D-898E-4501-9835-6D010F788107}" presName="spacerL" presStyleCnt="0"/>
      <dgm:spPr/>
    </dgm:pt>
    <dgm:pt modelId="{4D88078D-9401-4842-9099-4452036331A9}" type="pres">
      <dgm:prSet presAssocID="{9F75280D-898E-4501-9835-6D010F788107}" presName="sibTrans" presStyleLbl="sibTrans2D1" presStyleIdx="3" presStyleCnt="4"/>
      <dgm:spPr/>
      <dgm:t>
        <a:bodyPr/>
        <a:lstStyle/>
        <a:p>
          <a:endParaRPr lang="de-DE"/>
        </a:p>
      </dgm:t>
    </dgm:pt>
    <dgm:pt modelId="{087D6E3F-D456-4CBB-9AC5-F72CB7B02B5F}" type="pres">
      <dgm:prSet presAssocID="{9F75280D-898E-4501-9835-6D010F788107}" presName="spacerR" presStyleCnt="0"/>
      <dgm:spPr/>
    </dgm:pt>
    <dgm:pt modelId="{181AA33A-4D5F-49E2-BFE4-A0FFC355D3BD}" type="pres">
      <dgm:prSet presAssocID="{B904F3EF-8CE5-4751-9FAF-C7E2234BE2A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38E48C9-82F3-4BA3-B11D-D2218F751FF8}" type="presOf" srcId="{5AE60CE7-A54F-4423-BD89-FFA7F331565B}" destId="{CDC4E7DD-A495-4F36-B52E-F47F15F8FF8C}" srcOrd="0" destOrd="0" presId="urn:microsoft.com/office/officeart/2005/8/layout/equation1"/>
    <dgm:cxn modelId="{07EF86BA-9A18-4BB6-9177-C8C1C3A62A60}" type="presOf" srcId="{3CE01F02-CAF2-46E9-86F7-BA9578387940}" destId="{AA412EEA-42D3-4E9B-8E38-1350B1F08440}" srcOrd="0" destOrd="0" presId="urn:microsoft.com/office/officeart/2005/8/layout/equation1"/>
    <dgm:cxn modelId="{12AC58CA-3124-42A8-A3E9-B8AD82EC10DA}" type="presOf" srcId="{BA7C39C7-5DDC-4085-B3F8-1DDCC60C9A95}" destId="{B4E8F25B-E08A-4895-827D-921B7F6B00B7}" srcOrd="0" destOrd="0" presId="urn:microsoft.com/office/officeart/2005/8/layout/equation1"/>
    <dgm:cxn modelId="{09B5619D-80FC-401B-9A5F-DC91BF7CD932}" type="presOf" srcId="{8E6D8C5E-464F-4593-A96F-E42D7E685385}" destId="{912B95D8-F9BB-4774-AA40-E66CA7FADE9F}" srcOrd="0" destOrd="0" presId="urn:microsoft.com/office/officeart/2005/8/layout/equation1"/>
    <dgm:cxn modelId="{EEE410DD-D2BF-4BA7-AEBF-4563805B1658}" srcId="{3CE01F02-CAF2-46E9-86F7-BA9578387940}" destId="{5AE60CE7-A54F-4423-BD89-FFA7F331565B}" srcOrd="0" destOrd="0" parTransId="{E20BDF54-3FF9-4C50-B742-4DC23F5DA203}" sibTransId="{BA7C39C7-5DDC-4085-B3F8-1DDCC60C9A95}"/>
    <dgm:cxn modelId="{52AECEB1-F279-4C60-B503-D758A45F44F0}" type="presOf" srcId="{F37FF91F-1F2A-4073-8FAF-46F4358E2440}" destId="{575C902F-36B8-4992-98AA-D2B1BA38E89B}" srcOrd="0" destOrd="0" presId="urn:microsoft.com/office/officeart/2005/8/layout/equation1"/>
    <dgm:cxn modelId="{56FE25F2-C9A9-4E21-BE62-FF1695871A12}" srcId="{3CE01F02-CAF2-46E9-86F7-BA9578387940}" destId="{38407233-30CA-49FA-8223-950F70898817}" srcOrd="1" destOrd="0" parTransId="{C1B95A62-565D-4892-8084-AD054652DF7A}" sibTransId="{4D1091A6-F1C0-4B39-B2A8-74F36CDD363B}"/>
    <dgm:cxn modelId="{9A382042-A737-49E7-A3B6-636BB308CF5F}" type="presOf" srcId="{9F75280D-898E-4501-9835-6D010F788107}" destId="{4D88078D-9401-4842-9099-4452036331A9}" srcOrd="0" destOrd="0" presId="urn:microsoft.com/office/officeart/2005/8/layout/equation1"/>
    <dgm:cxn modelId="{81DD504E-4754-4375-A6FD-040DDA5F896A}" type="presOf" srcId="{4D1091A6-F1C0-4B39-B2A8-74F36CDD363B}" destId="{3B26F0F4-B662-40BE-81A2-1E8AEABEDC04}" srcOrd="0" destOrd="0" presId="urn:microsoft.com/office/officeart/2005/8/layout/equation1"/>
    <dgm:cxn modelId="{C3CB5839-054C-4318-87F1-13E3E2AC006D}" srcId="{3CE01F02-CAF2-46E9-86F7-BA9578387940}" destId="{B904F3EF-8CE5-4751-9FAF-C7E2234BE2A3}" srcOrd="4" destOrd="0" parTransId="{47C455C9-5106-400B-A345-BE235E107B4B}" sibTransId="{2407E071-C84F-4170-B2C8-E4386C899056}"/>
    <dgm:cxn modelId="{250655DD-686D-4A46-857E-79476E45292B}" type="presOf" srcId="{2A2CCB2E-CDAD-4441-AC77-6C4EBED656F6}" destId="{FA83C7C4-03E3-4CC4-A67C-FF6E890263F7}" srcOrd="0" destOrd="0" presId="urn:microsoft.com/office/officeart/2005/8/layout/equation1"/>
    <dgm:cxn modelId="{42DD03CB-1AD4-4C2F-BB13-8C68733056D4}" srcId="{3CE01F02-CAF2-46E9-86F7-BA9578387940}" destId="{8E6D8C5E-464F-4593-A96F-E42D7E685385}" srcOrd="3" destOrd="0" parTransId="{D46671C4-B2E4-455E-8DE8-653CEB5E5852}" sibTransId="{9F75280D-898E-4501-9835-6D010F788107}"/>
    <dgm:cxn modelId="{2B2B93F7-FBCE-47A7-8754-C147505AA0E8}" type="presOf" srcId="{38407233-30CA-49FA-8223-950F70898817}" destId="{44F0D38C-08DC-46AC-93CB-6D3D32B56456}" srcOrd="0" destOrd="0" presId="urn:microsoft.com/office/officeart/2005/8/layout/equation1"/>
    <dgm:cxn modelId="{BF4A7605-1078-47A2-8760-127C32B9142B}" type="presOf" srcId="{B904F3EF-8CE5-4751-9FAF-C7E2234BE2A3}" destId="{181AA33A-4D5F-49E2-BFE4-A0FFC355D3BD}" srcOrd="0" destOrd="0" presId="urn:microsoft.com/office/officeart/2005/8/layout/equation1"/>
    <dgm:cxn modelId="{FE4FCC66-BE55-47A0-A2BC-4221F24657AD}" srcId="{3CE01F02-CAF2-46E9-86F7-BA9578387940}" destId="{F37FF91F-1F2A-4073-8FAF-46F4358E2440}" srcOrd="2" destOrd="0" parTransId="{51C9BE81-39E0-4E1A-BDF0-3DA62E819359}" sibTransId="{2A2CCB2E-CDAD-4441-AC77-6C4EBED656F6}"/>
    <dgm:cxn modelId="{26706ADC-A22A-4D09-A243-4F2F163D8085}" type="presParOf" srcId="{AA412EEA-42D3-4E9B-8E38-1350B1F08440}" destId="{CDC4E7DD-A495-4F36-B52E-F47F15F8FF8C}" srcOrd="0" destOrd="0" presId="urn:microsoft.com/office/officeart/2005/8/layout/equation1"/>
    <dgm:cxn modelId="{6AC50973-F825-40E2-B9EB-3B32692292F3}" type="presParOf" srcId="{AA412EEA-42D3-4E9B-8E38-1350B1F08440}" destId="{534CC25B-EEC2-4083-9815-697BA0D1FDE6}" srcOrd="1" destOrd="0" presId="urn:microsoft.com/office/officeart/2005/8/layout/equation1"/>
    <dgm:cxn modelId="{DE08842A-F32E-418A-9B52-0E0B5E53AB04}" type="presParOf" srcId="{AA412EEA-42D3-4E9B-8E38-1350B1F08440}" destId="{B4E8F25B-E08A-4895-827D-921B7F6B00B7}" srcOrd="2" destOrd="0" presId="urn:microsoft.com/office/officeart/2005/8/layout/equation1"/>
    <dgm:cxn modelId="{C431636A-76DC-4EBA-8F74-906A08D6B6E3}" type="presParOf" srcId="{AA412EEA-42D3-4E9B-8E38-1350B1F08440}" destId="{119776FA-ED3F-4B1C-83F0-4836F542D48C}" srcOrd="3" destOrd="0" presId="urn:microsoft.com/office/officeart/2005/8/layout/equation1"/>
    <dgm:cxn modelId="{D6D14DFB-A51C-4481-AFF6-C96A4A4B9285}" type="presParOf" srcId="{AA412EEA-42D3-4E9B-8E38-1350B1F08440}" destId="{44F0D38C-08DC-46AC-93CB-6D3D32B56456}" srcOrd="4" destOrd="0" presId="urn:microsoft.com/office/officeart/2005/8/layout/equation1"/>
    <dgm:cxn modelId="{F8A15A76-AE82-41AB-8CAB-CF07D6297876}" type="presParOf" srcId="{AA412EEA-42D3-4E9B-8E38-1350B1F08440}" destId="{D2BF13FD-C280-4D9A-97A9-4455BDDDABDA}" srcOrd="5" destOrd="0" presId="urn:microsoft.com/office/officeart/2005/8/layout/equation1"/>
    <dgm:cxn modelId="{2126C140-9347-49F5-9252-26EBDAD865AC}" type="presParOf" srcId="{AA412EEA-42D3-4E9B-8E38-1350B1F08440}" destId="{3B26F0F4-B662-40BE-81A2-1E8AEABEDC04}" srcOrd="6" destOrd="0" presId="urn:microsoft.com/office/officeart/2005/8/layout/equation1"/>
    <dgm:cxn modelId="{82544681-B338-4CFF-AA0D-E1F0F20C86A2}" type="presParOf" srcId="{AA412EEA-42D3-4E9B-8E38-1350B1F08440}" destId="{A4114886-CD83-42FB-BBBD-F14844F88B45}" srcOrd="7" destOrd="0" presId="urn:microsoft.com/office/officeart/2005/8/layout/equation1"/>
    <dgm:cxn modelId="{F89C46A2-DE04-42E7-AC11-B41A2B28AC6E}" type="presParOf" srcId="{AA412EEA-42D3-4E9B-8E38-1350B1F08440}" destId="{575C902F-36B8-4992-98AA-D2B1BA38E89B}" srcOrd="8" destOrd="0" presId="urn:microsoft.com/office/officeart/2005/8/layout/equation1"/>
    <dgm:cxn modelId="{9742D0A3-6D5F-486F-B213-D3CF28879CEF}" type="presParOf" srcId="{AA412EEA-42D3-4E9B-8E38-1350B1F08440}" destId="{D6643695-2B57-4E0F-AC4D-FAE7D3088956}" srcOrd="9" destOrd="0" presId="urn:microsoft.com/office/officeart/2005/8/layout/equation1"/>
    <dgm:cxn modelId="{BF00AFD4-89B2-4B91-90B2-49B0F8B66E3F}" type="presParOf" srcId="{AA412EEA-42D3-4E9B-8E38-1350B1F08440}" destId="{FA83C7C4-03E3-4CC4-A67C-FF6E890263F7}" srcOrd="10" destOrd="0" presId="urn:microsoft.com/office/officeart/2005/8/layout/equation1"/>
    <dgm:cxn modelId="{64D982BD-C13C-460E-A8CE-FD1BF70EA7F7}" type="presParOf" srcId="{AA412EEA-42D3-4E9B-8E38-1350B1F08440}" destId="{740178C1-40A4-4CA8-8793-3426D422B3E7}" srcOrd="11" destOrd="0" presId="urn:microsoft.com/office/officeart/2005/8/layout/equation1"/>
    <dgm:cxn modelId="{54AD746C-7BA9-41F9-8667-26C88EDAD437}" type="presParOf" srcId="{AA412EEA-42D3-4E9B-8E38-1350B1F08440}" destId="{912B95D8-F9BB-4774-AA40-E66CA7FADE9F}" srcOrd="12" destOrd="0" presId="urn:microsoft.com/office/officeart/2005/8/layout/equation1"/>
    <dgm:cxn modelId="{C5520F52-9811-4B68-98EB-FB655AE470C0}" type="presParOf" srcId="{AA412EEA-42D3-4E9B-8E38-1350B1F08440}" destId="{B84A332A-DF96-42E4-867E-9B6E77230202}" srcOrd="13" destOrd="0" presId="urn:microsoft.com/office/officeart/2005/8/layout/equation1"/>
    <dgm:cxn modelId="{65790BBE-3999-4059-9F40-A2CF9E908ABD}" type="presParOf" srcId="{AA412EEA-42D3-4E9B-8E38-1350B1F08440}" destId="{4D88078D-9401-4842-9099-4452036331A9}" srcOrd="14" destOrd="0" presId="urn:microsoft.com/office/officeart/2005/8/layout/equation1"/>
    <dgm:cxn modelId="{6247000E-9B7F-4EDC-9F1A-55E249BB910E}" type="presParOf" srcId="{AA412EEA-42D3-4E9B-8E38-1350B1F08440}" destId="{087D6E3F-D456-4CBB-9AC5-F72CB7B02B5F}" srcOrd="15" destOrd="0" presId="urn:microsoft.com/office/officeart/2005/8/layout/equation1"/>
    <dgm:cxn modelId="{BC3F36F9-0534-4695-BD9C-742307865692}" type="presParOf" srcId="{AA412EEA-42D3-4E9B-8E38-1350B1F08440}" destId="{181AA33A-4D5F-49E2-BFE4-A0FFC355D3BD}" srcOrd="16" destOrd="0" presId="urn:microsoft.com/office/officeart/2005/8/layout/equation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380FDE7-EFA6-4059-9845-CE6EDA216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C60D4DB-7D70-46F2-86E5-3A302FFA021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Definition</a:t>
          </a:r>
        </a:p>
      </dgm:t>
    </dgm:pt>
    <dgm:pt modelId="{F861D1D3-BCD6-49E0-9A21-98B426A32826}" type="parTrans" cxnId="{345EB432-D9DE-4BEB-BC90-2DB6B2140E63}">
      <dgm:prSet/>
      <dgm:spPr/>
      <dgm:t>
        <a:bodyPr/>
        <a:lstStyle/>
        <a:p>
          <a:endParaRPr lang="de-DE"/>
        </a:p>
      </dgm:t>
    </dgm:pt>
    <dgm:pt modelId="{52E01D98-44B1-4D2F-A7FF-963E297960E8}" type="sibTrans" cxnId="{345EB432-D9DE-4BEB-BC90-2DB6B2140E63}">
      <dgm:prSet/>
      <dgm:spPr/>
      <dgm:t>
        <a:bodyPr/>
        <a:lstStyle/>
        <a:p>
          <a:endParaRPr lang="de-DE"/>
        </a:p>
      </dgm:t>
    </dgm:pt>
    <dgm:pt modelId="{1EA81A8D-4780-45BF-96C4-65176CCC56F7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Durchführung</a:t>
          </a:r>
        </a:p>
      </dgm:t>
    </dgm:pt>
    <dgm:pt modelId="{F016153F-1725-4825-9359-306E58A5A52D}" type="parTrans" cxnId="{1953B909-29FA-4426-9F98-BEFD444AB4E6}">
      <dgm:prSet/>
      <dgm:spPr/>
      <dgm:t>
        <a:bodyPr/>
        <a:lstStyle/>
        <a:p>
          <a:endParaRPr lang="de-DE"/>
        </a:p>
      </dgm:t>
    </dgm:pt>
    <dgm:pt modelId="{E764366A-2BC8-4F96-B97B-0FAFCFB198B1}" type="sibTrans" cxnId="{1953B909-29FA-4426-9F98-BEFD444AB4E6}">
      <dgm:prSet/>
      <dgm:spPr/>
      <dgm:t>
        <a:bodyPr/>
        <a:lstStyle/>
        <a:p>
          <a:endParaRPr lang="de-DE"/>
        </a:p>
      </dgm:t>
    </dgm:pt>
    <dgm:pt modelId="{57039555-1564-4D48-80B0-23FC06EB42CA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Abschluss</a:t>
          </a:r>
        </a:p>
      </dgm:t>
    </dgm:pt>
    <dgm:pt modelId="{9558D8C6-728D-434F-9A9D-4860312DDE22}" type="parTrans" cxnId="{891CAC89-79A1-47AE-8780-951D2C716CB7}">
      <dgm:prSet/>
      <dgm:spPr/>
      <dgm:t>
        <a:bodyPr/>
        <a:lstStyle/>
        <a:p>
          <a:endParaRPr lang="de-DE"/>
        </a:p>
      </dgm:t>
    </dgm:pt>
    <dgm:pt modelId="{7487F19D-A320-4C7B-960A-986A975690BA}" type="sibTrans" cxnId="{891CAC89-79A1-47AE-8780-951D2C716CB7}">
      <dgm:prSet/>
      <dgm:spPr/>
      <dgm:t>
        <a:bodyPr/>
        <a:lstStyle/>
        <a:p>
          <a:endParaRPr lang="de-DE"/>
        </a:p>
      </dgm:t>
    </dgm:pt>
    <dgm:pt modelId="{1B474F9A-EA7C-462A-8838-F58BDA1F2819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Planung</a:t>
          </a:r>
        </a:p>
      </dgm:t>
    </dgm:pt>
    <dgm:pt modelId="{F655AFC7-9907-4C92-92A3-FA0EB63BD0D4}" type="parTrans" cxnId="{3BE170A5-6C02-432A-A83F-29AC475419FD}">
      <dgm:prSet/>
      <dgm:spPr/>
      <dgm:t>
        <a:bodyPr/>
        <a:lstStyle/>
        <a:p>
          <a:endParaRPr lang="de-DE"/>
        </a:p>
      </dgm:t>
    </dgm:pt>
    <dgm:pt modelId="{83290885-A745-453F-9D24-551F2D5E36EE}" type="sibTrans" cxnId="{3BE170A5-6C02-432A-A83F-29AC475419FD}">
      <dgm:prSet/>
      <dgm:spPr/>
      <dgm:t>
        <a:bodyPr/>
        <a:lstStyle/>
        <a:p>
          <a:endParaRPr lang="de-DE"/>
        </a:p>
      </dgm:t>
    </dgm:pt>
    <dgm:pt modelId="{0D8A5709-CD44-4C5A-A6B5-4D06C6C74647}" type="pres">
      <dgm:prSet presAssocID="{F380FDE7-EFA6-4059-9845-CE6EDA216FE6}" presName="Name0" presStyleCnt="0">
        <dgm:presLayoutVars>
          <dgm:dir/>
          <dgm:animLvl val="lvl"/>
          <dgm:resizeHandles val="exact"/>
        </dgm:presLayoutVars>
      </dgm:prSet>
      <dgm:spPr/>
    </dgm:pt>
    <dgm:pt modelId="{ADC49C50-2D7F-44A7-A17B-E33BE20372C7}" type="pres">
      <dgm:prSet presAssocID="{BC60D4DB-7D70-46F2-86E5-3A302FFA021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08C288-FC56-4C20-A767-71E4FC5ADBBF}" type="pres">
      <dgm:prSet presAssocID="{52E01D98-44B1-4D2F-A7FF-963E297960E8}" presName="parTxOnlySpace" presStyleCnt="0"/>
      <dgm:spPr/>
    </dgm:pt>
    <dgm:pt modelId="{008AA319-A465-4CAC-BC58-757F657DBD40}" type="pres">
      <dgm:prSet presAssocID="{1B474F9A-EA7C-462A-8838-F58BDA1F2819}" presName="parTxOnly" presStyleLbl="node1" presStyleIdx="1" presStyleCnt="4" custLinFactNeighborX="448" custLinFactNeighborY="-34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37ECAE-E76A-4B2D-837A-FBEA7F843E24}" type="pres">
      <dgm:prSet presAssocID="{83290885-A745-453F-9D24-551F2D5E36EE}" presName="parTxOnlySpace" presStyleCnt="0"/>
      <dgm:spPr/>
    </dgm:pt>
    <dgm:pt modelId="{F7AC5948-3111-4D84-B4CB-496EEE749521}" type="pres">
      <dgm:prSet presAssocID="{1EA81A8D-4780-45BF-96C4-65176CCC56F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117A13-58B7-4149-AEAD-96A80E29910E}" type="pres">
      <dgm:prSet presAssocID="{E764366A-2BC8-4F96-B97B-0FAFCFB198B1}" presName="parTxOnlySpace" presStyleCnt="0"/>
      <dgm:spPr/>
    </dgm:pt>
    <dgm:pt modelId="{03A98877-0CC6-4CE1-BCE9-350807759886}" type="pres">
      <dgm:prSet presAssocID="{57039555-1564-4D48-80B0-23FC06EB42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BE170A5-6C02-432A-A83F-29AC475419FD}" srcId="{F380FDE7-EFA6-4059-9845-CE6EDA216FE6}" destId="{1B474F9A-EA7C-462A-8838-F58BDA1F2819}" srcOrd="1" destOrd="0" parTransId="{F655AFC7-9907-4C92-92A3-FA0EB63BD0D4}" sibTransId="{83290885-A745-453F-9D24-551F2D5E36EE}"/>
    <dgm:cxn modelId="{1F8D92F0-64C1-4B89-88A6-08F1F4DD5B28}" type="presOf" srcId="{1EA81A8D-4780-45BF-96C4-65176CCC56F7}" destId="{F7AC5948-3111-4D84-B4CB-496EEE749521}" srcOrd="0" destOrd="0" presId="urn:microsoft.com/office/officeart/2005/8/layout/chevron1"/>
    <dgm:cxn modelId="{FC1F5543-964F-46B8-85DD-2DBA471525F3}" type="presOf" srcId="{1B474F9A-EA7C-462A-8838-F58BDA1F2819}" destId="{008AA319-A465-4CAC-BC58-757F657DBD40}" srcOrd="0" destOrd="0" presId="urn:microsoft.com/office/officeart/2005/8/layout/chevron1"/>
    <dgm:cxn modelId="{1953B909-29FA-4426-9F98-BEFD444AB4E6}" srcId="{F380FDE7-EFA6-4059-9845-CE6EDA216FE6}" destId="{1EA81A8D-4780-45BF-96C4-65176CCC56F7}" srcOrd="2" destOrd="0" parTransId="{F016153F-1725-4825-9359-306E58A5A52D}" sibTransId="{E764366A-2BC8-4F96-B97B-0FAFCFB198B1}"/>
    <dgm:cxn modelId="{50583AB4-6588-4FDD-B9A5-D4F7DE9D7078}" type="presOf" srcId="{57039555-1564-4D48-80B0-23FC06EB42CA}" destId="{03A98877-0CC6-4CE1-BCE9-350807759886}" srcOrd="0" destOrd="0" presId="urn:microsoft.com/office/officeart/2005/8/layout/chevron1"/>
    <dgm:cxn modelId="{E5BEA05C-3F95-42DA-AE7F-16D672D768E8}" type="presOf" srcId="{BC60D4DB-7D70-46F2-86E5-3A302FFA0213}" destId="{ADC49C50-2D7F-44A7-A17B-E33BE20372C7}" srcOrd="0" destOrd="0" presId="urn:microsoft.com/office/officeart/2005/8/layout/chevron1"/>
    <dgm:cxn modelId="{345EB432-D9DE-4BEB-BC90-2DB6B2140E63}" srcId="{F380FDE7-EFA6-4059-9845-CE6EDA216FE6}" destId="{BC60D4DB-7D70-46F2-86E5-3A302FFA0213}" srcOrd="0" destOrd="0" parTransId="{F861D1D3-BCD6-49E0-9A21-98B426A32826}" sibTransId="{52E01D98-44B1-4D2F-A7FF-963E297960E8}"/>
    <dgm:cxn modelId="{1A2ED3B9-0607-422D-8AB6-F0628C376FC1}" type="presOf" srcId="{F380FDE7-EFA6-4059-9845-CE6EDA216FE6}" destId="{0D8A5709-CD44-4C5A-A6B5-4D06C6C74647}" srcOrd="0" destOrd="0" presId="urn:microsoft.com/office/officeart/2005/8/layout/chevron1"/>
    <dgm:cxn modelId="{891CAC89-79A1-47AE-8780-951D2C716CB7}" srcId="{F380FDE7-EFA6-4059-9845-CE6EDA216FE6}" destId="{57039555-1564-4D48-80B0-23FC06EB42CA}" srcOrd="3" destOrd="0" parTransId="{9558D8C6-728D-434F-9A9D-4860312DDE22}" sibTransId="{7487F19D-A320-4C7B-960A-986A975690BA}"/>
    <dgm:cxn modelId="{BE28E16B-B110-437C-AE0C-B89BBF7F61F9}" type="presParOf" srcId="{0D8A5709-CD44-4C5A-A6B5-4D06C6C74647}" destId="{ADC49C50-2D7F-44A7-A17B-E33BE20372C7}" srcOrd="0" destOrd="0" presId="urn:microsoft.com/office/officeart/2005/8/layout/chevron1"/>
    <dgm:cxn modelId="{69019FA6-57EB-4D38-9EBB-2B471D73ED0A}" type="presParOf" srcId="{0D8A5709-CD44-4C5A-A6B5-4D06C6C74647}" destId="{4B08C288-FC56-4C20-A767-71E4FC5ADBBF}" srcOrd="1" destOrd="0" presId="urn:microsoft.com/office/officeart/2005/8/layout/chevron1"/>
    <dgm:cxn modelId="{21153AE9-2F6C-46FD-AF55-6729857C6A58}" type="presParOf" srcId="{0D8A5709-CD44-4C5A-A6B5-4D06C6C74647}" destId="{008AA319-A465-4CAC-BC58-757F657DBD40}" srcOrd="2" destOrd="0" presId="urn:microsoft.com/office/officeart/2005/8/layout/chevron1"/>
    <dgm:cxn modelId="{295A1A4B-EDCF-4515-AEEC-BCB294D77C0B}" type="presParOf" srcId="{0D8A5709-CD44-4C5A-A6B5-4D06C6C74647}" destId="{8837ECAE-E76A-4B2D-837A-FBEA7F843E24}" srcOrd="3" destOrd="0" presId="urn:microsoft.com/office/officeart/2005/8/layout/chevron1"/>
    <dgm:cxn modelId="{EEE3C006-336A-4030-A358-4CC903CA16A7}" type="presParOf" srcId="{0D8A5709-CD44-4C5A-A6B5-4D06C6C74647}" destId="{F7AC5948-3111-4D84-B4CB-496EEE749521}" srcOrd="4" destOrd="0" presId="urn:microsoft.com/office/officeart/2005/8/layout/chevron1"/>
    <dgm:cxn modelId="{E587101B-73FC-455F-AB05-D6086E7FA0A2}" type="presParOf" srcId="{0D8A5709-CD44-4C5A-A6B5-4D06C6C74647}" destId="{3D117A13-58B7-4149-AEAD-96A80E29910E}" srcOrd="5" destOrd="0" presId="urn:microsoft.com/office/officeart/2005/8/layout/chevron1"/>
    <dgm:cxn modelId="{4B1EA630-3B0C-4B20-8C11-52EF77CD750B}" type="presParOf" srcId="{0D8A5709-CD44-4C5A-A6B5-4D06C6C74647}" destId="{03A98877-0CC6-4CE1-BCE9-350807759886}" srcOrd="6" destOrd="0" presId="urn:microsoft.com/office/officeart/2005/8/layout/chevron1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9E9833-CBD2-46AD-9D3D-8603A8E8FD91}">
      <dsp:nvSpPr>
        <dsp:cNvPr id="0" name=""/>
        <dsp:cNvSpPr/>
      </dsp:nvSpPr>
      <dsp:spPr>
        <a:xfrm>
          <a:off x="2170" y="286211"/>
          <a:ext cx="3444561" cy="23733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EFFBE3-D35F-4DE3-AEA7-E6503E9604BC}">
      <dsp:nvSpPr>
        <dsp:cNvPr id="0" name=""/>
        <dsp:cNvSpPr/>
      </dsp:nvSpPr>
      <dsp:spPr>
        <a:xfrm>
          <a:off x="2170" y="2659514"/>
          <a:ext cx="3444561" cy="1277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Das gewählte Produkt</a:t>
          </a:r>
        </a:p>
      </dsp:txBody>
      <dsp:txXfrm>
        <a:off x="2170" y="2659514"/>
        <a:ext cx="3444561" cy="1277932"/>
      </dsp:txXfrm>
    </dsp:sp>
    <dsp:sp modelId="{EB69F955-1F41-4920-BFE7-B9684399929F}">
      <dsp:nvSpPr>
        <dsp:cNvPr id="0" name=""/>
        <dsp:cNvSpPr/>
      </dsp:nvSpPr>
      <dsp:spPr>
        <a:xfrm>
          <a:off x="3791333" y="286211"/>
          <a:ext cx="3444561" cy="23733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C60410-F164-44B9-9F67-ECD42B965B65}">
      <dsp:nvSpPr>
        <dsp:cNvPr id="0" name=""/>
        <dsp:cNvSpPr/>
      </dsp:nvSpPr>
      <dsp:spPr>
        <a:xfrm>
          <a:off x="3791333" y="2659514"/>
          <a:ext cx="3444561" cy="1277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Installation</a:t>
          </a:r>
          <a:endParaRPr lang="de-DE" sz="3000" kern="1200" dirty="0"/>
        </a:p>
      </dsp:txBody>
      <dsp:txXfrm>
        <a:off x="3791333" y="2659514"/>
        <a:ext cx="3444561" cy="1277932"/>
      </dsp:txXfrm>
    </dsp:sp>
    <dsp:sp modelId="{8B9F8AA0-84B1-4DF6-A8D3-EF7E32C2496D}">
      <dsp:nvSpPr>
        <dsp:cNvPr id="0" name=""/>
        <dsp:cNvSpPr/>
      </dsp:nvSpPr>
      <dsp:spPr>
        <a:xfrm>
          <a:off x="7580496" y="286211"/>
          <a:ext cx="3444561" cy="23733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FF3DC2-0B00-4B74-B7C8-3EC4CAB8D990}">
      <dsp:nvSpPr>
        <dsp:cNvPr id="0" name=""/>
        <dsp:cNvSpPr/>
      </dsp:nvSpPr>
      <dsp:spPr>
        <a:xfrm>
          <a:off x="7580496" y="2659514"/>
          <a:ext cx="3444561" cy="1277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Konfiguration</a:t>
          </a:r>
          <a:endParaRPr lang="de-DE" sz="3000" kern="1200" dirty="0"/>
        </a:p>
      </dsp:txBody>
      <dsp:txXfrm>
        <a:off x="7580496" y="2659514"/>
        <a:ext cx="3444561" cy="127793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C4E7DD-A495-4F36-B52E-F47F15F8FF8C}">
      <dsp:nvSpPr>
        <dsp:cNvPr id="0" name=""/>
        <dsp:cNvSpPr/>
      </dsp:nvSpPr>
      <dsp:spPr>
        <a:xfrm>
          <a:off x="6234" y="945825"/>
          <a:ext cx="842251" cy="8422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900" kern="1200" dirty="0"/>
        </a:p>
      </dsp:txBody>
      <dsp:txXfrm>
        <a:off x="129579" y="1069170"/>
        <a:ext cx="595561" cy="595561"/>
      </dsp:txXfrm>
    </dsp:sp>
    <dsp:sp modelId="{B4E8F25B-E08A-4895-827D-921B7F6B00B7}">
      <dsp:nvSpPr>
        <dsp:cNvPr id="0" name=""/>
        <dsp:cNvSpPr/>
      </dsp:nvSpPr>
      <dsp:spPr>
        <a:xfrm>
          <a:off x="916877" y="1122698"/>
          <a:ext cx="488505" cy="488505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accent1">
              <a:lumMod val="5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/>
        </a:p>
      </dsp:txBody>
      <dsp:txXfrm>
        <a:off x="981628" y="1309502"/>
        <a:ext cx="359003" cy="114897"/>
      </dsp:txXfrm>
    </dsp:sp>
    <dsp:sp modelId="{44F0D38C-08DC-46AC-93CB-6D3D32B56456}">
      <dsp:nvSpPr>
        <dsp:cNvPr id="0" name=""/>
        <dsp:cNvSpPr/>
      </dsp:nvSpPr>
      <dsp:spPr>
        <a:xfrm>
          <a:off x="1473773" y="945825"/>
          <a:ext cx="842251" cy="8422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900" kern="1200" dirty="0"/>
        </a:p>
      </dsp:txBody>
      <dsp:txXfrm>
        <a:off x="1597118" y="1069170"/>
        <a:ext cx="595561" cy="595561"/>
      </dsp:txXfrm>
    </dsp:sp>
    <dsp:sp modelId="{3B26F0F4-B662-40BE-81A2-1E8AEABEDC04}">
      <dsp:nvSpPr>
        <dsp:cNvPr id="0" name=""/>
        <dsp:cNvSpPr/>
      </dsp:nvSpPr>
      <dsp:spPr>
        <a:xfrm>
          <a:off x="2384416" y="1122698"/>
          <a:ext cx="488505" cy="488505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accent1">
              <a:lumMod val="5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/>
        </a:p>
      </dsp:txBody>
      <dsp:txXfrm>
        <a:off x="2449167" y="1309502"/>
        <a:ext cx="359003" cy="114897"/>
      </dsp:txXfrm>
    </dsp:sp>
    <dsp:sp modelId="{575C902F-36B8-4992-98AA-D2B1BA38E89B}">
      <dsp:nvSpPr>
        <dsp:cNvPr id="0" name=""/>
        <dsp:cNvSpPr/>
      </dsp:nvSpPr>
      <dsp:spPr>
        <a:xfrm>
          <a:off x="2941312" y="945825"/>
          <a:ext cx="842251" cy="8422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900" kern="1200" dirty="0"/>
        </a:p>
      </dsp:txBody>
      <dsp:txXfrm>
        <a:off x="3064657" y="1069170"/>
        <a:ext cx="595561" cy="595561"/>
      </dsp:txXfrm>
    </dsp:sp>
    <dsp:sp modelId="{FA83C7C4-03E3-4CC4-A67C-FF6E890263F7}">
      <dsp:nvSpPr>
        <dsp:cNvPr id="0" name=""/>
        <dsp:cNvSpPr/>
      </dsp:nvSpPr>
      <dsp:spPr>
        <a:xfrm>
          <a:off x="3851955" y="1122698"/>
          <a:ext cx="488505" cy="488505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accent1">
              <a:lumMod val="5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/>
        </a:p>
      </dsp:txBody>
      <dsp:txXfrm>
        <a:off x="3916706" y="1309502"/>
        <a:ext cx="359003" cy="114897"/>
      </dsp:txXfrm>
    </dsp:sp>
    <dsp:sp modelId="{912B95D8-F9BB-4774-AA40-E66CA7FADE9F}">
      <dsp:nvSpPr>
        <dsp:cNvPr id="0" name=""/>
        <dsp:cNvSpPr/>
      </dsp:nvSpPr>
      <dsp:spPr>
        <a:xfrm>
          <a:off x="4408851" y="945825"/>
          <a:ext cx="842251" cy="8422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600" kern="1200" dirty="0"/>
        </a:p>
      </dsp:txBody>
      <dsp:txXfrm>
        <a:off x="4532196" y="1069170"/>
        <a:ext cx="595561" cy="595561"/>
      </dsp:txXfrm>
    </dsp:sp>
    <dsp:sp modelId="{4D88078D-9401-4842-9099-4452036331A9}">
      <dsp:nvSpPr>
        <dsp:cNvPr id="0" name=""/>
        <dsp:cNvSpPr/>
      </dsp:nvSpPr>
      <dsp:spPr>
        <a:xfrm>
          <a:off x="5319493" y="1122698"/>
          <a:ext cx="488505" cy="488505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accent1">
              <a:lumMod val="5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000" kern="1200"/>
        </a:p>
      </dsp:txBody>
      <dsp:txXfrm>
        <a:off x="5384244" y="1223330"/>
        <a:ext cx="359003" cy="287241"/>
      </dsp:txXfrm>
    </dsp:sp>
    <dsp:sp modelId="{181AA33A-4D5F-49E2-BFE4-A0FFC355D3BD}">
      <dsp:nvSpPr>
        <dsp:cNvPr id="0" name=""/>
        <dsp:cNvSpPr/>
      </dsp:nvSpPr>
      <dsp:spPr>
        <a:xfrm>
          <a:off x="5876390" y="945825"/>
          <a:ext cx="842251" cy="8422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600" kern="1200" dirty="0"/>
        </a:p>
      </dsp:txBody>
      <dsp:txXfrm>
        <a:off x="5999735" y="1069170"/>
        <a:ext cx="595561" cy="59556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9C50-2D7F-44A7-A17B-E33BE20372C7}">
      <dsp:nvSpPr>
        <dsp:cNvPr id="0" name=""/>
        <dsp:cNvSpPr/>
      </dsp:nvSpPr>
      <dsp:spPr>
        <a:xfrm>
          <a:off x="4992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Definition</a:t>
          </a:r>
        </a:p>
      </dsp:txBody>
      <dsp:txXfrm>
        <a:off x="209594" y="0"/>
        <a:ext cx="2496689" cy="409203"/>
      </dsp:txXfrm>
    </dsp:sp>
    <dsp:sp modelId="{008AA319-A465-4CAC-BC58-757F657DBD40}">
      <dsp:nvSpPr>
        <dsp:cNvPr id="0" name=""/>
        <dsp:cNvSpPr/>
      </dsp:nvSpPr>
      <dsp:spPr>
        <a:xfrm>
          <a:off x="2621596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Planung</a:t>
          </a:r>
        </a:p>
      </dsp:txBody>
      <dsp:txXfrm>
        <a:off x="2826198" y="0"/>
        <a:ext cx="2496689" cy="409203"/>
      </dsp:txXfrm>
    </dsp:sp>
    <dsp:sp modelId="{F7AC5948-3111-4D84-B4CB-496EEE749521}">
      <dsp:nvSpPr>
        <dsp:cNvPr id="0" name=""/>
        <dsp:cNvSpPr/>
      </dsp:nvSpPr>
      <dsp:spPr>
        <a:xfrm>
          <a:off x="5235597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Durchführung</a:t>
          </a:r>
        </a:p>
      </dsp:txBody>
      <dsp:txXfrm>
        <a:off x="5440199" y="0"/>
        <a:ext cx="2496689" cy="409203"/>
      </dsp:txXfrm>
    </dsp:sp>
    <dsp:sp modelId="{03A98877-0CC6-4CE1-BCE9-350807759886}">
      <dsp:nvSpPr>
        <dsp:cNvPr id="0" name=""/>
        <dsp:cNvSpPr/>
      </dsp:nvSpPr>
      <dsp:spPr>
        <a:xfrm>
          <a:off x="7850900" y="0"/>
          <a:ext cx="2905892" cy="409203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Abschluss</a:t>
          </a:r>
        </a:p>
      </dsp:txBody>
      <dsp:txXfrm>
        <a:off x="8055502" y="0"/>
        <a:ext cx="2496689" cy="4092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1BA6D-8787-4AB0-B7A2-8CDE93DED53E}" type="datetimeFigureOut">
              <a:rPr lang="de-DE" smtClean="0"/>
              <a:t>29.11.2018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C513D-B928-40E6-962B-43A1627C02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162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Bild Quelle: https://38xg2k3wnr8x1354lc1jpsez-wpengine.netdna-ssl.com/wp-content/uploads/2017/05/logo-3cx.png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3C513D-B928-40E6-962B-43A1627C029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5608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 logo </a:t>
            </a:r>
            <a:r>
              <a:rPr lang="de-DE" dirty="0" err="1"/>
              <a:t>windows</a:t>
            </a:r>
            <a:r>
              <a:rPr lang="de-DE" dirty="0"/>
              <a:t> 10: https://www.elkhornservice.com/wp-content/uploads/Windows-10-logo-300x300.png</a:t>
            </a:r>
          </a:p>
          <a:p>
            <a:r>
              <a:rPr lang="de-DE" dirty="0"/>
              <a:t>Quelle logo </a:t>
            </a:r>
            <a:r>
              <a:rPr lang="de-DE" dirty="0" err="1"/>
              <a:t>vmware</a:t>
            </a:r>
            <a:r>
              <a:rPr lang="de-DE" dirty="0"/>
              <a:t>: https://sbuechler.de/images/howTo/VMware-Workstation-1.png</a:t>
            </a:r>
          </a:p>
          <a:p>
            <a:r>
              <a:rPr lang="de-DE" dirty="0"/>
              <a:t>Quelle logo </a:t>
            </a:r>
            <a:r>
              <a:rPr lang="de-DE" dirty="0" err="1"/>
              <a:t>debian</a:t>
            </a:r>
            <a:r>
              <a:rPr lang="de-DE" dirty="0"/>
              <a:t>: https://upload.wikimedia.org/wikipedia/commons/thumb/4/4a/Debian-OpenLogo.svg/2000px-Debian-OpenLogo.svg.png</a:t>
            </a:r>
          </a:p>
          <a:p>
            <a:r>
              <a:rPr lang="de-DE" dirty="0"/>
              <a:t>Quelle haken:	https://cdn.pixabay.com/photo/2016/03/31/14/37/check-mark-1292787__340.png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3C513D-B928-40E6-962B-43A1627C029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902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 logo </a:t>
            </a:r>
            <a:r>
              <a:rPr lang="de-DE" dirty="0" err="1"/>
              <a:t>fonial</a:t>
            </a:r>
            <a:r>
              <a:rPr lang="de-DE" dirty="0"/>
              <a:t>: https://www.fonial.de/fileadmin/templates/img/fonial_logo.svg</a:t>
            </a:r>
          </a:p>
          <a:p>
            <a:r>
              <a:rPr lang="de-DE" dirty="0"/>
              <a:t>Quelle logo </a:t>
            </a:r>
            <a:r>
              <a:rPr lang="de-DE" dirty="0" err="1"/>
              <a:t>firewall</a:t>
            </a:r>
            <a:r>
              <a:rPr lang="de-DE" dirty="0"/>
              <a:t>: https://img.myloview.de/fototapeten/brick-wand-und-feuer-linie-symbol-gefullt-umriss-vektor-zeichen-lineare-bunte-piktogramm-isoliert-auf-weiss-firewall-symbol-logo-abbildung-160-84419502.jpg</a:t>
            </a:r>
          </a:p>
          <a:p>
            <a:r>
              <a:rPr lang="de-DE" dirty="0"/>
              <a:t>Quelle </a:t>
            </a:r>
            <a:r>
              <a:rPr lang="de-DE" dirty="0" err="1"/>
              <a:t>bild</a:t>
            </a:r>
            <a:r>
              <a:rPr lang="de-DE" dirty="0"/>
              <a:t> ring </a:t>
            </a:r>
            <a:r>
              <a:rPr lang="de-DE" dirty="0" err="1"/>
              <a:t>ring</a:t>
            </a:r>
            <a:r>
              <a:rPr lang="de-DE" dirty="0"/>
              <a:t>: https://c8.alamy.com/compde/jdd5tx/retro-telefon-klingelt-laut-vintage-pop-art-comic-stil-vector-illustration-jdd5tx.jpg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3C513D-B928-40E6-962B-43A1627C029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6158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6C8E-4994-4A4C-BCF1-86625F7DC0F5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0B07-6D57-4ADF-AE18-ACCD951408D7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1327-BC0E-4503-ABBD-59CB2690549A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9EEF-AD31-4C66-BF54-5DFB3E5A28BE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97EB-87C0-43C2-9E13-70CCB2923FF6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3BBFD-3B67-4F40-8B25-FE77CFFC3A64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E302E-3405-4A2A-A4FC-DD27806C8CAF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BDBD-028D-4919-B8A8-5DF75BD9DF8C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F9FCF-5881-44B9-B987-7EC575555B53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7CCBC5C-E4B4-4EF3-8FED-29DCAA7A0428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C31A-C8F6-4FFF-8213-F11BC7F0E09F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A79A07C-702A-476B-8DDF-2EFF90AA73B4}" type="datetime1">
              <a:rPr lang="en-US" smtClean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image" Target="../media/image3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1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5" Type="http://schemas.openxmlformats.org/officeDocument/2006/relationships/image" Target="../media/image5.png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Relationship Id="rId1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image" Target="../media/image9.png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8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E9FC8C58-7400-4930-8AE8-66BDF05D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Durchführung	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65" y="0"/>
            <a:ext cx="2540000" cy="889000"/>
          </a:xfrm>
          <a:prstGeom prst="rect">
            <a:avLst/>
          </a:prstGeom>
        </p:spPr>
      </p:pic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93F88B40-4853-4094-B59A-05EF887F0D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9641358"/>
              </p:ext>
            </p:extLst>
          </p:nvPr>
        </p:nvGraphicFramePr>
        <p:xfrm>
          <a:off x="582385" y="2023963"/>
          <a:ext cx="11027229" cy="4223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46167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846191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10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4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846191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11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444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998389962"/>
              </p:ext>
            </p:extLst>
          </p:nvPr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el 5">
            <a:extLst>
              <a:ext uri="{FF2B5EF4-FFF2-40B4-BE49-F238E27FC236}">
                <a16:creationId xmlns:a16="http://schemas.microsoft.com/office/drawing/2014/main" id="{463149D0-9FA9-4F89-AC60-1C3A97CC0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dirty="0"/>
              <a:t>Das gewählte Produkt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4A05D290-9BB2-4C63-9F88-07420F151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3744913" y="2667000"/>
            <a:ext cx="4762500" cy="2381250"/>
          </a:xfr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2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4517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el 3">
            <a:extLst>
              <a:ext uri="{FF2B5EF4-FFF2-40B4-BE49-F238E27FC236}">
                <a16:creationId xmlns:a16="http://schemas.microsoft.com/office/drawing/2014/main" id="{6C81BACC-3AAE-48FA-9513-C074975B5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Installation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C9B12103-BE87-43A7-A71B-524D8954C0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7587916"/>
              </p:ext>
            </p:extLst>
          </p:nvPr>
        </p:nvGraphicFramePr>
        <p:xfrm>
          <a:off x="1097280" y="2262048"/>
          <a:ext cx="6724877" cy="2733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3</a:t>
            </a:fld>
            <a:endParaRPr lang="en-US" sz="24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0A6D9C2-F202-4674-B7E0-B36FBEA71AB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49369" y="3312516"/>
            <a:ext cx="631599" cy="63159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6C3F062-BB53-4ED4-8D58-288ACA83686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67286" y="3432487"/>
            <a:ext cx="391659" cy="391659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16AFC73-9328-4141-A008-A7AFD7FFE6E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11474" y="3432486"/>
            <a:ext cx="296487" cy="39166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34E3286B-E400-48B4-A385-D8B4D169A69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674452" y="3498125"/>
            <a:ext cx="535281" cy="267641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082E5B19-2A83-487E-8243-60552795E63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204981" y="3468834"/>
            <a:ext cx="324591" cy="31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551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el 3">
            <a:extLst>
              <a:ext uri="{FF2B5EF4-FFF2-40B4-BE49-F238E27FC236}">
                <a16:creationId xmlns:a16="http://schemas.microsoft.com/office/drawing/2014/main" id="{6C81BACC-3AAE-48FA-9513-C074975B5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Konfiguration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F0013AE0-B1E2-4EF9-8939-56BBC769695E}"/>
              </a:ext>
            </a:extLst>
          </p:cNvPr>
          <p:cNvGrpSpPr/>
          <p:nvPr/>
        </p:nvGrpSpPr>
        <p:grpSpPr>
          <a:xfrm>
            <a:off x="2508176" y="3325637"/>
            <a:ext cx="4891121" cy="842251"/>
            <a:chOff x="2369630" y="3332564"/>
            <a:chExt cx="4891121" cy="842251"/>
          </a:xfrm>
        </p:grpSpPr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988B8055-9DF3-4CE8-BD43-F57F6F3561B0}"/>
                </a:ext>
              </a:extLst>
            </p:cNvPr>
            <p:cNvSpPr/>
            <p:nvPr/>
          </p:nvSpPr>
          <p:spPr>
            <a:xfrm>
              <a:off x="2369630" y="3509437"/>
              <a:ext cx="488505" cy="488505"/>
            </a:xfrm>
            <a:custGeom>
              <a:avLst/>
              <a:gdLst>
                <a:gd name="connsiteX0" fmla="*/ 64751 w 488505"/>
                <a:gd name="connsiteY0" fmla="*/ 186804 h 488505"/>
                <a:gd name="connsiteX1" fmla="*/ 186804 w 488505"/>
                <a:gd name="connsiteY1" fmla="*/ 186804 h 488505"/>
                <a:gd name="connsiteX2" fmla="*/ 186804 w 488505"/>
                <a:gd name="connsiteY2" fmla="*/ 64751 h 488505"/>
                <a:gd name="connsiteX3" fmla="*/ 301701 w 488505"/>
                <a:gd name="connsiteY3" fmla="*/ 64751 h 488505"/>
                <a:gd name="connsiteX4" fmla="*/ 301701 w 488505"/>
                <a:gd name="connsiteY4" fmla="*/ 186804 h 488505"/>
                <a:gd name="connsiteX5" fmla="*/ 423754 w 488505"/>
                <a:gd name="connsiteY5" fmla="*/ 186804 h 488505"/>
                <a:gd name="connsiteX6" fmla="*/ 423754 w 488505"/>
                <a:gd name="connsiteY6" fmla="*/ 301701 h 488505"/>
                <a:gd name="connsiteX7" fmla="*/ 301701 w 488505"/>
                <a:gd name="connsiteY7" fmla="*/ 301701 h 488505"/>
                <a:gd name="connsiteX8" fmla="*/ 301701 w 488505"/>
                <a:gd name="connsiteY8" fmla="*/ 423754 h 488505"/>
                <a:gd name="connsiteX9" fmla="*/ 186804 w 488505"/>
                <a:gd name="connsiteY9" fmla="*/ 423754 h 488505"/>
                <a:gd name="connsiteX10" fmla="*/ 186804 w 488505"/>
                <a:gd name="connsiteY10" fmla="*/ 301701 h 488505"/>
                <a:gd name="connsiteX11" fmla="*/ 64751 w 488505"/>
                <a:gd name="connsiteY11" fmla="*/ 301701 h 488505"/>
                <a:gd name="connsiteX12" fmla="*/ 64751 w 488505"/>
                <a:gd name="connsiteY12" fmla="*/ 186804 h 488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8505" h="488505">
                  <a:moveTo>
                    <a:pt x="64751" y="186804"/>
                  </a:moveTo>
                  <a:lnTo>
                    <a:pt x="186804" y="186804"/>
                  </a:lnTo>
                  <a:lnTo>
                    <a:pt x="186804" y="64751"/>
                  </a:lnTo>
                  <a:lnTo>
                    <a:pt x="301701" y="64751"/>
                  </a:lnTo>
                  <a:lnTo>
                    <a:pt x="301701" y="186804"/>
                  </a:lnTo>
                  <a:lnTo>
                    <a:pt x="423754" y="186804"/>
                  </a:lnTo>
                  <a:lnTo>
                    <a:pt x="423754" y="301701"/>
                  </a:lnTo>
                  <a:lnTo>
                    <a:pt x="301701" y="301701"/>
                  </a:lnTo>
                  <a:lnTo>
                    <a:pt x="301701" y="423754"/>
                  </a:lnTo>
                  <a:lnTo>
                    <a:pt x="186804" y="423754"/>
                  </a:lnTo>
                  <a:lnTo>
                    <a:pt x="186804" y="301701"/>
                  </a:lnTo>
                  <a:lnTo>
                    <a:pt x="64751" y="301701"/>
                  </a:lnTo>
                  <a:lnTo>
                    <a:pt x="64751" y="186804"/>
                  </a:lnTo>
                  <a:close/>
                </a:path>
              </a:pathLst>
            </a:cu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751" tIns="186804" rIns="64751" bIns="186804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800" kern="1200"/>
            </a:p>
          </p:txBody>
        </p:sp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F771C150-C435-45A0-A956-237751101A98}"/>
                </a:ext>
              </a:extLst>
            </p:cNvPr>
            <p:cNvSpPr/>
            <p:nvPr/>
          </p:nvSpPr>
          <p:spPr>
            <a:xfrm>
              <a:off x="2926526" y="3332564"/>
              <a:ext cx="842251" cy="842251"/>
            </a:xfrm>
            <a:custGeom>
              <a:avLst/>
              <a:gdLst>
                <a:gd name="connsiteX0" fmla="*/ 0 w 842251"/>
                <a:gd name="connsiteY0" fmla="*/ 421126 h 842251"/>
                <a:gd name="connsiteX1" fmla="*/ 421126 w 842251"/>
                <a:gd name="connsiteY1" fmla="*/ 0 h 842251"/>
                <a:gd name="connsiteX2" fmla="*/ 842252 w 842251"/>
                <a:gd name="connsiteY2" fmla="*/ 421126 h 842251"/>
                <a:gd name="connsiteX3" fmla="*/ 421126 w 842251"/>
                <a:gd name="connsiteY3" fmla="*/ 842252 h 842251"/>
                <a:gd name="connsiteX4" fmla="*/ 0 w 842251"/>
                <a:gd name="connsiteY4" fmla="*/ 421126 h 842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251" h="842251">
                  <a:moveTo>
                    <a:pt x="0" y="421126"/>
                  </a:moveTo>
                  <a:cubicBezTo>
                    <a:pt x="0" y="188545"/>
                    <a:pt x="188545" y="0"/>
                    <a:pt x="421126" y="0"/>
                  </a:cubicBezTo>
                  <a:cubicBezTo>
                    <a:pt x="653707" y="0"/>
                    <a:pt x="842252" y="188545"/>
                    <a:pt x="842252" y="421126"/>
                  </a:cubicBezTo>
                  <a:cubicBezTo>
                    <a:pt x="842252" y="653707"/>
                    <a:pt x="653707" y="842252"/>
                    <a:pt x="421126" y="842252"/>
                  </a:cubicBezTo>
                  <a:cubicBezTo>
                    <a:pt x="188545" y="842252"/>
                    <a:pt x="0" y="653707"/>
                    <a:pt x="0" y="421126"/>
                  </a:cubicBezTo>
                  <a:close/>
                </a:path>
              </a:pathLst>
            </a:cu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7475" tIns="147475" rIns="147475" bIns="147475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900" kern="1200"/>
            </a:p>
          </p:txBody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FD4D86F8-D01A-447A-8904-A4243222E70A}"/>
                </a:ext>
              </a:extLst>
            </p:cNvPr>
            <p:cNvSpPr/>
            <p:nvPr/>
          </p:nvSpPr>
          <p:spPr>
            <a:xfrm>
              <a:off x="3837169" y="3509437"/>
              <a:ext cx="488505" cy="488505"/>
            </a:xfrm>
            <a:custGeom>
              <a:avLst/>
              <a:gdLst>
                <a:gd name="connsiteX0" fmla="*/ 64751 w 488505"/>
                <a:gd name="connsiteY0" fmla="*/ 186804 h 488505"/>
                <a:gd name="connsiteX1" fmla="*/ 186804 w 488505"/>
                <a:gd name="connsiteY1" fmla="*/ 186804 h 488505"/>
                <a:gd name="connsiteX2" fmla="*/ 186804 w 488505"/>
                <a:gd name="connsiteY2" fmla="*/ 64751 h 488505"/>
                <a:gd name="connsiteX3" fmla="*/ 301701 w 488505"/>
                <a:gd name="connsiteY3" fmla="*/ 64751 h 488505"/>
                <a:gd name="connsiteX4" fmla="*/ 301701 w 488505"/>
                <a:gd name="connsiteY4" fmla="*/ 186804 h 488505"/>
                <a:gd name="connsiteX5" fmla="*/ 423754 w 488505"/>
                <a:gd name="connsiteY5" fmla="*/ 186804 h 488505"/>
                <a:gd name="connsiteX6" fmla="*/ 423754 w 488505"/>
                <a:gd name="connsiteY6" fmla="*/ 301701 h 488505"/>
                <a:gd name="connsiteX7" fmla="*/ 301701 w 488505"/>
                <a:gd name="connsiteY7" fmla="*/ 301701 h 488505"/>
                <a:gd name="connsiteX8" fmla="*/ 301701 w 488505"/>
                <a:gd name="connsiteY8" fmla="*/ 423754 h 488505"/>
                <a:gd name="connsiteX9" fmla="*/ 186804 w 488505"/>
                <a:gd name="connsiteY9" fmla="*/ 423754 h 488505"/>
                <a:gd name="connsiteX10" fmla="*/ 186804 w 488505"/>
                <a:gd name="connsiteY10" fmla="*/ 301701 h 488505"/>
                <a:gd name="connsiteX11" fmla="*/ 64751 w 488505"/>
                <a:gd name="connsiteY11" fmla="*/ 301701 h 488505"/>
                <a:gd name="connsiteX12" fmla="*/ 64751 w 488505"/>
                <a:gd name="connsiteY12" fmla="*/ 186804 h 488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8505" h="488505">
                  <a:moveTo>
                    <a:pt x="64751" y="186804"/>
                  </a:moveTo>
                  <a:lnTo>
                    <a:pt x="186804" y="186804"/>
                  </a:lnTo>
                  <a:lnTo>
                    <a:pt x="186804" y="64751"/>
                  </a:lnTo>
                  <a:lnTo>
                    <a:pt x="301701" y="64751"/>
                  </a:lnTo>
                  <a:lnTo>
                    <a:pt x="301701" y="186804"/>
                  </a:lnTo>
                  <a:lnTo>
                    <a:pt x="423754" y="186804"/>
                  </a:lnTo>
                  <a:lnTo>
                    <a:pt x="423754" y="301701"/>
                  </a:lnTo>
                  <a:lnTo>
                    <a:pt x="301701" y="301701"/>
                  </a:lnTo>
                  <a:lnTo>
                    <a:pt x="301701" y="423754"/>
                  </a:lnTo>
                  <a:lnTo>
                    <a:pt x="186804" y="423754"/>
                  </a:lnTo>
                  <a:lnTo>
                    <a:pt x="186804" y="301701"/>
                  </a:lnTo>
                  <a:lnTo>
                    <a:pt x="64751" y="301701"/>
                  </a:lnTo>
                  <a:lnTo>
                    <a:pt x="64751" y="186804"/>
                  </a:lnTo>
                  <a:close/>
                </a:path>
              </a:pathLst>
            </a:cu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751" tIns="186804" rIns="64751" bIns="186804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800" kern="1200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7F945A74-335F-4581-BB83-9B90011F723B}"/>
                </a:ext>
              </a:extLst>
            </p:cNvPr>
            <p:cNvSpPr/>
            <p:nvPr/>
          </p:nvSpPr>
          <p:spPr>
            <a:xfrm>
              <a:off x="4394065" y="3332564"/>
              <a:ext cx="842251" cy="842251"/>
            </a:xfrm>
            <a:custGeom>
              <a:avLst/>
              <a:gdLst>
                <a:gd name="connsiteX0" fmla="*/ 0 w 842251"/>
                <a:gd name="connsiteY0" fmla="*/ 421126 h 842251"/>
                <a:gd name="connsiteX1" fmla="*/ 421126 w 842251"/>
                <a:gd name="connsiteY1" fmla="*/ 0 h 842251"/>
                <a:gd name="connsiteX2" fmla="*/ 842252 w 842251"/>
                <a:gd name="connsiteY2" fmla="*/ 421126 h 842251"/>
                <a:gd name="connsiteX3" fmla="*/ 421126 w 842251"/>
                <a:gd name="connsiteY3" fmla="*/ 842252 h 842251"/>
                <a:gd name="connsiteX4" fmla="*/ 0 w 842251"/>
                <a:gd name="connsiteY4" fmla="*/ 421126 h 842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251" h="842251">
                  <a:moveTo>
                    <a:pt x="0" y="421126"/>
                  </a:moveTo>
                  <a:cubicBezTo>
                    <a:pt x="0" y="188545"/>
                    <a:pt x="188545" y="0"/>
                    <a:pt x="421126" y="0"/>
                  </a:cubicBezTo>
                  <a:cubicBezTo>
                    <a:pt x="653707" y="0"/>
                    <a:pt x="842252" y="188545"/>
                    <a:pt x="842252" y="421126"/>
                  </a:cubicBezTo>
                  <a:cubicBezTo>
                    <a:pt x="842252" y="653707"/>
                    <a:pt x="653707" y="842252"/>
                    <a:pt x="421126" y="842252"/>
                  </a:cubicBezTo>
                  <a:cubicBezTo>
                    <a:pt x="188545" y="842252"/>
                    <a:pt x="0" y="653707"/>
                    <a:pt x="0" y="421126"/>
                  </a:cubicBezTo>
                  <a:close/>
                </a:path>
              </a:pathLst>
            </a:cu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7475" tIns="147475" rIns="147475" bIns="147475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900" kern="1200" dirty="0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6CBEA47B-5742-4065-9751-4132F1558C82}"/>
                </a:ext>
              </a:extLst>
            </p:cNvPr>
            <p:cNvSpPr/>
            <p:nvPr/>
          </p:nvSpPr>
          <p:spPr>
            <a:xfrm>
              <a:off x="5304708" y="3509437"/>
              <a:ext cx="488505" cy="488505"/>
            </a:xfrm>
            <a:custGeom>
              <a:avLst/>
              <a:gdLst>
                <a:gd name="connsiteX0" fmla="*/ 64751 w 488505"/>
                <a:gd name="connsiteY0" fmla="*/ 186804 h 488505"/>
                <a:gd name="connsiteX1" fmla="*/ 186804 w 488505"/>
                <a:gd name="connsiteY1" fmla="*/ 186804 h 488505"/>
                <a:gd name="connsiteX2" fmla="*/ 186804 w 488505"/>
                <a:gd name="connsiteY2" fmla="*/ 64751 h 488505"/>
                <a:gd name="connsiteX3" fmla="*/ 301701 w 488505"/>
                <a:gd name="connsiteY3" fmla="*/ 64751 h 488505"/>
                <a:gd name="connsiteX4" fmla="*/ 301701 w 488505"/>
                <a:gd name="connsiteY4" fmla="*/ 186804 h 488505"/>
                <a:gd name="connsiteX5" fmla="*/ 423754 w 488505"/>
                <a:gd name="connsiteY5" fmla="*/ 186804 h 488505"/>
                <a:gd name="connsiteX6" fmla="*/ 423754 w 488505"/>
                <a:gd name="connsiteY6" fmla="*/ 301701 h 488505"/>
                <a:gd name="connsiteX7" fmla="*/ 301701 w 488505"/>
                <a:gd name="connsiteY7" fmla="*/ 301701 h 488505"/>
                <a:gd name="connsiteX8" fmla="*/ 301701 w 488505"/>
                <a:gd name="connsiteY8" fmla="*/ 423754 h 488505"/>
                <a:gd name="connsiteX9" fmla="*/ 186804 w 488505"/>
                <a:gd name="connsiteY9" fmla="*/ 423754 h 488505"/>
                <a:gd name="connsiteX10" fmla="*/ 186804 w 488505"/>
                <a:gd name="connsiteY10" fmla="*/ 301701 h 488505"/>
                <a:gd name="connsiteX11" fmla="*/ 64751 w 488505"/>
                <a:gd name="connsiteY11" fmla="*/ 301701 h 488505"/>
                <a:gd name="connsiteX12" fmla="*/ 64751 w 488505"/>
                <a:gd name="connsiteY12" fmla="*/ 186804 h 488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8505" h="488505">
                  <a:moveTo>
                    <a:pt x="64751" y="186804"/>
                  </a:moveTo>
                  <a:lnTo>
                    <a:pt x="186804" y="186804"/>
                  </a:lnTo>
                  <a:lnTo>
                    <a:pt x="186804" y="64751"/>
                  </a:lnTo>
                  <a:lnTo>
                    <a:pt x="301701" y="64751"/>
                  </a:lnTo>
                  <a:lnTo>
                    <a:pt x="301701" y="186804"/>
                  </a:lnTo>
                  <a:lnTo>
                    <a:pt x="423754" y="186804"/>
                  </a:lnTo>
                  <a:lnTo>
                    <a:pt x="423754" y="301701"/>
                  </a:lnTo>
                  <a:lnTo>
                    <a:pt x="301701" y="301701"/>
                  </a:lnTo>
                  <a:lnTo>
                    <a:pt x="301701" y="423754"/>
                  </a:lnTo>
                  <a:lnTo>
                    <a:pt x="186804" y="423754"/>
                  </a:lnTo>
                  <a:lnTo>
                    <a:pt x="186804" y="301701"/>
                  </a:lnTo>
                  <a:lnTo>
                    <a:pt x="64751" y="301701"/>
                  </a:lnTo>
                  <a:lnTo>
                    <a:pt x="64751" y="186804"/>
                  </a:lnTo>
                  <a:close/>
                </a:path>
              </a:pathLst>
            </a:cu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751" tIns="186804" rIns="64751" bIns="186804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800" kern="1200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641932C6-1255-49FF-BED2-A79BB3E9DE9A}"/>
                </a:ext>
              </a:extLst>
            </p:cNvPr>
            <p:cNvSpPr/>
            <p:nvPr/>
          </p:nvSpPr>
          <p:spPr>
            <a:xfrm>
              <a:off x="5861604" y="3332564"/>
              <a:ext cx="842251" cy="842251"/>
            </a:xfrm>
            <a:custGeom>
              <a:avLst/>
              <a:gdLst>
                <a:gd name="connsiteX0" fmla="*/ 0 w 842251"/>
                <a:gd name="connsiteY0" fmla="*/ 421126 h 842251"/>
                <a:gd name="connsiteX1" fmla="*/ 421126 w 842251"/>
                <a:gd name="connsiteY1" fmla="*/ 0 h 842251"/>
                <a:gd name="connsiteX2" fmla="*/ 842252 w 842251"/>
                <a:gd name="connsiteY2" fmla="*/ 421126 h 842251"/>
                <a:gd name="connsiteX3" fmla="*/ 421126 w 842251"/>
                <a:gd name="connsiteY3" fmla="*/ 842252 h 842251"/>
                <a:gd name="connsiteX4" fmla="*/ 0 w 842251"/>
                <a:gd name="connsiteY4" fmla="*/ 421126 h 842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251" h="842251">
                  <a:moveTo>
                    <a:pt x="0" y="421126"/>
                  </a:moveTo>
                  <a:cubicBezTo>
                    <a:pt x="0" y="188545"/>
                    <a:pt x="188545" y="0"/>
                    <a:pt x="421126" y="0"/>
                  </a:cubicBezTo>
                  <a:cubicBezTo>
                    <a:pt x="653707" y="0"/>
                    <a:pt x="842252" y="188545"/>
                    <a:pt x="842252" y="421126"/>
                  </a:cubicBezTo>
                  <a:cubicBezTo>
                    <a:pt x="842252" y="653707"/>
                    <a:pt x="653707" y="842252"/>
                    <a:pt x="421126" y="842252"/>
                  </a:cubicBezTo>
                  <a:cubicBezTo>
                    <a:pt x="188545" y="842252"/>
                    <a:pt x="0" y="653707"/>
                    <a:pt x="0" y="421126"/>
                  </a:cubicBezTo>
                  <a:close/>
                </a:path>
              </a:pathLst>
            </a:cu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9065" tIns="169065" rIns="169065" bIns="169065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3600" kern="1200" dirty="0"/>
            </a:p>
          </p:txBody>
        </p:sp>
        <p:sp>
          <p:nvSpPr>
            <p:cNvPr id="24" name="Freihandform: Form 23">
              <a:extLst>
                <a:ext uri="{FF2B5EF4-FFF2-40B4-BE49-F238E27FC236}">
                  <a16:creationId xmlns:a16="http://schemas.microsoft.com/office/drawing/2014/main" id="{EF030DC5-31C9-4EE4-84BA-CC43CFAD72A3}"/>
                </a:ext>
              </a:extLst>
            </p:cNvPr>
            <p:cNvSpPr/>
            <p:nvPr/>
          </p:nvSpPr>
          <p:spPr>
            <a:xfrm>
              <a:off x="6772246" y="3509437"/>
              <a:ext cx="488505" cy="488505"/>
            </a:xfrm>
            <a:custGeom>
              <a:avLst/>
              <a:gdLst>
                <a:gd name="connsiteX0" fmla="*/ 64751 w 488505"/>
                <a:gd name="connsiteY0" fmla="*/ 100632 h 488505"/>
                <a:gd name="connsiteX1" fmla="*/ 423754 w 488505"/>
                <a:gd name="connsiteY1" fmla="*/ 100632 h 488505"/>
                <a:gd name="connsiteX2" fmla="*/ 423754 w 488505"/>
                <a:gd name="connsiteY2" fmla="*/ 215528 h 488505"/>
                <a:gd name="connsiteX3" fmla="*/ 64751 w 488505"/>
                <a:gd name="connsiteY3" fmla="*/ 215528 h 488505"/>
                <a:gd name="connsiteX4" fmla="*/ 64751 w 488505"/>
                <a:gd name="connsiteY4" fmla="*/ 100632 h 488505"/>
                <a:gd name="connsiteX5" fmla="*/ 64751 w 488505"/>
                <a:gd name="connsiteY5" fmla="*/ 272977 h 488505"/>
                <a:gd name="connsiteX6" fmla="*/ 423754 w 488505"/>
                <a:gd name="connsiteY6" fmla="*/ 272977 h 488505"/>
                <a:gd name="connsiteX7" fmla="*/ 423754 w 488505"/>
                <a:gd name="connsiteY7" fmla="*/ 387873 h 488505"/>
                <a:gd name="connsiteX8" fmla="*/ 64751 w 488505"/>
                <a:gd name="connsiteY8" fmla="*/ 387873 h 488505"/>
                <a:gd name="connsiteX9" fmla="*/ 64751 w 488505"/>
                <a:gd name="connsiteY9" fmla="*/ 272977 h 488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8505" h="488505">
                  <a:moveTo>
                    <a:pt x="64751" y="100632"/>
                  </a:moveTo>
                  <a:lnTo>
                    <a:pt x="423754" y="100632"/>
                  </a:lnTo>
                  <a:lnTo>
                    <a:pt x="423754" y="215528"/>
                  </a:lnTo>
                  <a:lnTo>
                    <a:pt x="64751" y="215528"/>
                  </a:lnTo>
                  <a:lnTo>
                    <a:pt x="64751" y="100632"/>
                  </a:lnTo>
                  <a:close/>
                  <a:moveTo>
                    <a:pt x="64751" y="272977"/>
                  </a:moveTo>
                  <a:lnTo>
                    <a:pt x="423754" y="272977"/>
                  </a:lnTo>
                  <a:lnTo>
                    <a:pt x="423754" y="387873"/>
                  </a:lnTo>
                  <a:lnTo>
                    <a:pt x="64751" y="387873"/>
                  </a:lnTo>
                  <a:lnTo>
                    <a:pt x="64751" y="272977"/>
                  </a:lnTo>
                  <a:close/>
                </a:path>
              </a:pathLst>
            </a:cu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751" tIns="100632" rIns="64751" bIns="100632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000" kern="1200"/>
            </a:p>
          </p:txBody>
        </p:sp>
      </p:grp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4</a:t>
            </a:fld>
            <a:endParaRPr lang="en-US" sz="2400" dirty="0"/>
          </a:p>
        </p:txBody>
      </p:sp>
      <p:sp>
        <p:nvSpPr>
          <p:cNvPr id="19" name="Wolke 18">
            <a:extLst>
              <a:ext uri="{FF2B5EF4-FFF2-40B4-BE49-F238E27FC236}">
                <a16:creationId xmlns:a16="http://schemas.microsoft.com/office/drawing/2014/main" id="{57812E50-4B6F-4F23-A897-0DBDDD1491F9}"/>
              </a:ext>
            </a:extLst>
          </p:cNvPr>
          <p:cNvSpPr/>
          <p:nvPr/>
        </p:nvSpPr>
        <p:spPr>
          <a:xfrm>
            <a:off x="1282928" y="3259521"/>
            <a:ext cx="1156856" cy="969819"/>
          </a:xfrm>
          <a:prstGeom prst="cloud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IP</a:t>
            </a: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FC3465CE-D9C7-4333-BBCA-30F4D62A3B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3161990" y="3377404"/>
            <a:ext cx="648413" cy="734052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C8476FF9-28C1-4EFA-9E1E-DFA2262D09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12485" y="2660699"/>
            <a:ext cx="1614055" cy="225159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459" y="3358573"/>
            <a:ext cx="937353" cy="85584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130" y="3439188"/>
            <a:ext cx="533474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037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846191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5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1016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846191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6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663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846191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7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4596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846191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8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0241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/>
          <p:nvPr/>
        </p:nvGraphicFramePr>
        <p:xfrm>
          <a:off x="84406" y="6420662"/>
          <a:ext cx="10761785" cy="40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0846191" y="6442700"/>
            <a:ext cx="1312025" cy="365125"/>
          </a:xfrm>
        </p:spPr>
        <p:txBody>
          <a:bodyPr/>
          <a:lstStyle/>
          <a:p>
            <a:r>
              <a:rPr lang="en-US" sz="2400" dirty="0" err="1"/>
              <a:t>Seite</a:t>
            </a:r>
            <a:r>
              <a:rPr lang="en-US" sz="2400" dirty="0"/>
              <a:t> </a:t>
            </a:r>
            <a:fld id="{4FAB73BC-B049-4115-A692-8D63A059BFB8}" type="slidenum">
              <a:rPr lang="en-US" sz="2400" smtClean="0"/>
              <a:pPr/>
              <a:t>9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3399781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128</Words>
  <Application>Microsoft Office PowerPoint</Application>
  <PresentationFormat>Breitbild</PresentationFormat>
  <Paragraphs>69</Paragraphs>
  <Slides>11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Rückblick</vt:lpstr>
      <vt:lpstr>Durchführung </vt:lpstr>
      <vt:lpstr>Das gewählte Produkt</vt:lpstr>
      <vt:lpstr>Installation</vt:lpstr>
      <vt:lpstr>Konfiguration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Dickgreber, Sebastian (S.)</dc:creator>
  <cp:lastModifiedBy>Dickgreber, Sebastian (S.)</cp:lastModifiedBy>
  <cp:revision>24</cp:revision>
  <dcterms:created xsi:type="dcterms:W3CDTF">2018-11-29T11:45:41Z</dcterms:created>
  <dcterms:modified xsi:type="dcterms:W3CDTF">2018-11-29T16:06:47Z</dcterms:modified>
</cp:coreProperties>
</file>