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79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itel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Freeform 28"/>
          <p:cNvSpPr/>
          <p:nvPr/>
        </p:nvSpPr>
        <p:spPr>
          <a:xfrm>
            <a:off x="724812" y="0"/>
            <a:ext cx="982704" cy="954473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Freeform 33"/>
          <p:cNvSpPr/>
          <p:nvPr/>
        </p:nvSpPr>
        <p:spPr>
          <a:xfrm>
            <a:off x="1772386" y="1239603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Freeform 38"/>
          <p:cNvSpPr/>
          <p:nvPr/>
        </p:nvSpPr>
        <p:spPr>
          <a:xfrm>
            <a:off x="2179676" y="2618236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43"/>
          <p:cNvSpPr/>
          <p:nvPr/>
        </p:nvSpPr>
        <p:spPr>
          <a:xfrm>
            <a:off x="1851929" y="3692704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46"/>
          <p:cNvSpPr/>
          <p:nvPr/>
        </p:nvSpPr>
        <p:spPr>
          <a:xfrm>
            <a:off x="648393" y="5182093"/>
            <a:ext cx="1012151" cy="116883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Oval 5"/>
          <p:cNvSpPr/>
          <p:nvPr/>
        </p:nvSpPr>
        <p:spPr>
          <a:xfrm>
            <a:off x="1221971" y="688859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8"/>
          <p:cNvSpPr/>
          <p:nvPr/>
        </p:nvSpPr>
        <p:spPr>
          <a:xfrm>
            <a:off x="1735028" y="1922286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9"/>
          <p:cNvSpPr/>
          <p:nvPr/>
        </p:nvSpPr>
        <p:spPr>
          <a:xfrm>
            <a:off x="1735028" y="3155714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0"/>
          <p:cNvSpPr/>
          <p:nvPr/>
        </p:nvSpPr>
        <p:spPr>
          <a:xfrm>
            <a:off x="1221971" y="438914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59"/>
          <p:cNvSpPr/>
          <p:nvPr/>
        </p:nvSpPr>
        <p:spPr>
          <a:xfrm>
            <a:off x="1361511" y="829309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60"/>
          <p:cNvSpPr/>
          <p:nvPr/>
        </p:nvSpPr>
        <p:spPr>
          <a:xfrm>
            <a:off x="1893727" y="206004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61"/>
          <p:cNvSpPr/>
          <p:nvPr/>
        </p:nvSpPr>
        <p:spPr>
          <a:xfrm>
            <a:off x="1873799" y="3280507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2"/>
          <p:cNvSpPr/>
          <p:nvPr/>
        </p:nvSpPr>
        <p:spPr>
          <a:xfrm>
            <a:off x="1348553" y="4518267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hape 2554"/>
          <p:cNvSpPr/>
          <p:nvPr/>
        </p:nvSpPr>
        <p:spPr>
          <a:xfrm>
            <a:off x="1460089" y="4651274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9" name="Shape 2587"/>
          <p:cNvSpPr/>
          <p:nvPr/>
        </p:nvSpPr>
        <p:spPr>
          <a:xfrm>
            <a:off x="1533185" y="987153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2545"/>
          <p:cNvSpPr/>
          <p:nvPr/>
        </p:nvSpPr>
        <p:spPr>
          <a:xfrm>
            <a:off x="2006970" y="2189642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604"/>
          <p:cNvSpPr/>
          <p:nvPr/>
        </p:nvSpPr>
        <p:spPr>
          <a:xfrm>
            <a:off x="2031507" y="3483778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Textfeld 21"/>
          <p:cNvSpPr txBox="1"/>
          <p:nvPr/>
        </p:nvSpPr>
        <p:spPr>
          <a:xfrm>
            <a:off x="2465575" y="691898"/>
            <a:ext cx="279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PROJEKTDEFINITION</a:t>
            </a:r>
            <a:endParaRPr lang="de-DE" sz="2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2999994" y="1922286"/>
            <a:ext cx="257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PROJEKTPLANUNG</a:t>
            </a:r>
            <a:endParaRPr lang="de-DE" sz="2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2999994" y="3153984"/>
            <a:ext cx="352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PROJEKTDURCHFÜHRUNG</a:t>
            </a:r>
            <a:endParaRPr lang="de-DE" sz="24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2465575" y="4385682"/>
            <a:ext cx="2750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PROJEKTABSCHLUSS</a:t>
            </a:r>
            <a:endParaRPr lang="de-DE" sz="2400" b="1" dirty="0"/>
          </a:p>
        </p:txBody>
      </p:sp>
      <p:sp>
        <p:nvSpPr>
          <p:cNvPr id="26" name="Rechteck 25"/>
          <p:cNvSpPr/>
          <p:nvPr/>
        </p:nvSpPr>
        <p:spPr>
          <a:xfrm>
            <a:off x="2465575" y="1013008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-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2999994" y="2232227"/>
            <a:ext cx="550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- </a:t>
            </a:r>
            <a:r>
              <a:rPr lang="en-US" dirty="0" err="1"/>
              <a:t>Produkt</a:t>
            </a:r>
            <a:r>
              <a:rPr lang="en-US" dirty="0"/>
              <a:t> &amp;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3017909" y="3451446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Produktvorstellung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Betriebssystem</a:t>
            </a:r>
            <a:r>
              <a:rPr lang="en-US" dirty="0" smtClean="0"/>
              <a:t> - Installation - </a:t>
            </a:r>
            <a:r>
              <a:rPr lang="en-US" dirty="0" err="1"/>
              <a:t>Konfiguration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2468634" y="4692831"/>
            <a:ext cx="565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Wirtschaftlichkeitsbetrachtung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-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7" name="Freeform 28"/>
          <p:cNvSpPr/>
          <p:nvPr/>
        </p:nvSpPr>
        <p:spPr>
          <a:xfrm>
            <a:off x="1383859" y="1756264"/>
            <a:ext cx="752052" cy="430906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Freeform 33"/>
          <p:cNvSpPr/>
          <p:nvPr/>
        </p:nvSpPr>
        <p:spPr>
          <a:xfrm>
            <a:off x="2163324" y="2502983"/>
            <a:ext cx="531136" cy="601322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Freeform 38"/>
          <p:cNvSpPr/>
          <p:nvPr/>
        </p:nvSpPr>
        <p:spPr>
          <a:xfrm>
            <a:off x="2504717" y="3680272"/>
            <a:ext cx="231442" cy="44375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43"/>
          <p:cNvSpPr/>
          <p:nvPr/>
        </p:nvSpPr>
        <p:spPr>
          <a:xfrm>
            <a:off x="2036858" y="4619781"/>
            <a:ext cx="552930" cy="67240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6"/>
          <p:cNvSpPr/>
          <p:nvPr/>
        </p:nvSpPr>
        <p:spPr>
          <a:xfrm>
            <a:off x="1134945" y="5697528"/>
            <a:ext cx="795522" cy="602510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/>
          <p:cNvSpPr/>
          <p:nvPr/>
        </p:nvSpPr>
        <p:spPr>
          <a:xfrm>
            <a:off x="1738153" y="190657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8"/>
          <p:cNvSpPr/>
          <p:nvPr/>
        </p:nvSpPr>
        <p:spPr>
          <a:xfrm>
            <a:off x="2218267" y="2963154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9"/>
          <p:cNvSpPr/>
          <p:nvPr/>
        </p:nvSpPr>
        <p:spPr>
          <a:xfrm>
            <a:off x="2085143" y="4052999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0"/>
          <p:cNvSpPr/>
          <p:nvPr/>
        </p:nvSpPr>
        <p:spPr>
          <a:xfrm>
            <a:off x="1547429" y="5118491"/>
            <a:ext cx="896351" cy="81249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59"/>
          <p:cNvSpPr/>
          <p:nvPr/>
        </p:nvSpPr>
        <p:spPr>
          <a:xfrm>
            <a:off x="1855505" y="199274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60"/>
          <p:cNvSpPr/>
          <p:nvPr/>
        </p:nvSpPr>
        <p:spPr>
          <a:xfrm>
            <a:off x="2330605" y="3055766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61"/>
          <p:cNvSpPr/>
          <p:nvPr/>
        </p:nvSpPr>
        <p:spPr>
          <a:xfrm>
            <a:off x="2207874" y="4162080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62"/>
          <p:cNvSpPr/>
          <p:nvPr/>
        </p:nvSpPr>
        <p:spPr>
          <a:xfrm>
            <a:off x="1659769" y="5214725"/>
            <a:ext cx="671674" cy="60883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hape 2554"/>
          <p:cNvSpPr/>
          <p:nvPr/>
        </p:nvSpPr>
        <p:spPr>
          <a:xfrm>
            <a:off x="1746656" y="5271645"/>
            <a:ext cx="497899" cy="489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/>
          <p:cNvSpPr/>
          <p:nvPr/>
        </p:nvSpPr>
        <p:spPr>
          <a:xfrm>
            <a:off x="1997706" y="2127234"/>
            <a:ext cx="373810" cy="338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/>
          <p:cNvSpPr/>
          <p:nvPr/>
        </p:nvSpPr>
        <p:spPr>
          <a:xfrm>
            <a:off x="2428892" y="3139870"/>
            <a:ext cx="456065" cy="413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/>
          <p:cNvSpPr/>
          <p:nvPr/>
        </p:nvSpPr>
        <p:spPr>
          <a:xfrm>
            <a:off x="2330476" y="4316171"/>
            <a:ext cx="405683" cy="30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Erweitertes Wasserfallmodell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In 4 Phasen gegliedert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Erhöhte Flexibilität durch Rücksprünge</a:t>
            </a:r>
          </a:p>
          <a:p>
            <a:pPr marL="0" indent="0">
              <a:buNone/>
            </a:pP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Meilensteine als Zwischenziele</a:t>
            </a:r>
          </a:p>
          <a:p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Projektplanung</a:t>
            </a:r>
            <a:endParaRPr lang="de-DE" sz="1750" dirty="0"/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Projektdefinition</a:t>
            </a:r>
            <a:endParaRPr lang="de-DE" sz="175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Projektdurchführung</a:t>
            </a:r>
            <a:endParaRPr lang="de-DE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50" dirty="0" smtClean="0"/>
              <a:t>Projektabschluss</a:t>
            </a:r>
            <a:endParaRPr lang="de-DE" sz="1750" dirty="0"/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35763"/>
              </p:ext>
            </p:extLst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Definitionsphase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Durchführungsphase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3.Meilenstein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124</Words>
  <Application>Microsoft Office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Gill Sans</vt:lpstr>
      <vt:lpstr>Wingdings</vt:lpstr>
      <vt:lpstr>Rückblick</vt:lpstr>
      <vt:lpstr>PowerPoint-Präsentation</vt:lpstr>
      <vt:lpstr>PowerPoint-Präsentation</vt:lpstr>
      <vt:lpstr>Übersicht</vt:lpstr>
      <vt:lpstr>Vorgehensmodell</vt:lpstr>
      <vt:lpstr>Zeitplanung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Koch Alica</cp:lastModifiedBy>
  <cp:revision>14</cp:revision>
  <dcterms:created xsi:type="dcterms:W3CDTF">2018-11-29T11:45:41Z</dcterms:created>
  <dcterms:modified xsi:type="dcterms:W3CDTF">2018-11-29T13:51:10Z</dcterms:modified>
</cp:coreProperties>
</file>