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1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5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9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0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9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0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4CB3-41D5-479B-B4BC-9BC61D1F5187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7753-D6FB-4788-B15D-3AEA930C0F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1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023363" y="418011"/>
            <a:ext cx="4062548" cy="6008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IP-Telefonie Infrastruktur in der Schule 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22963" y="1828797"/>
            <a:ext cx="296526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572003" y="1828796"/>
            <a:ext cx="296526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321043" y="1841858"/>
            <a:ext cx="296526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Übergabe/Abnahme</a:t>
            </a:r>
            <a:endParaRPr lang="de-DE" dirty="0"/>
          </a:p>
        </p:txBody>
      </p:sp>
      <p:cxnSp>
        <p:nvCxnSpPr>
          <p:cNvPr id="23" name="Gerader Verbinder 22"/>
          <p:cNvCxnSpPr>
            <a:stCxn id="4" idx="2"/>
            <a:endCxn id="6" idx="0"/>
          </p:cNvCxnSpPr>
          <p:nvPr/>
        </p:nvCxnSpPr>
        <p:spPr>
          <a:xfrm>
            <a:off x="6054637" y="1018902"/>
            <a:ext cx="0" cy="809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winkelter Verbinder 24"/>
          <p:cNvCxnSpPr>
            <a:stCxn id="5" idx="0"/>
          </p:cNvCxnSpPr>
          <p:nvPr/>
        </p:nvCxnSpPr>
        <p:spPr>
          <a:xfrm rot="5400000" flipH="1" flipV="1">
            <a:off x="3971113" y="-254727"/>
            <a:ext cx="418008" cy="3749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winkelter Verbinder 26"/>
          <p:cNvCxnSpPr/>
          <p:nvPr/>
        </p:nvCxnSpPr>
        <p:spPr>
          <a:xfrm rot="16200000" flipV="1">
            <a:off x="7720153" y="-254729"/>
            <a:ext cx="418009" cy="3749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1985553" y="2899948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Lastenheft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985553" y="3971099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Pflichtenheft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985553" y="5003055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Gantt-Diagramm</a:t>
            </a:r>
            <a:endParaRPr lang="de-DE" dirty="0"/>
          </a:p>
        </p:txBody>
      </p:sp>
      <p:sp>
        <p:nvSpPr>
          <p:cNvPr id="31" name="Abgerundetes Rechteck 30"/>
          <p:cNvSpPr/>
          <p:nvPr/>
        </p:nvSpPr>
        <p:spPr>
          <a:xfrm>
            <a:off x="9483634" y="2952193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PoB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483634" y="4023344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9483634" y="5055300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Testlauf</a:t>
            </a:r>
            <a:endParaRPr lang="de-DE" dirty="0"/>
          </a:p>
        </p:txBody>
      </p:sp>
      <p:sp>
        <p:nvSpPr>
          <p:cNvPr id="34" name="Abgerundetes Rechteck 33"/>
          <p:cNvSpPr/>
          <p:nvPr/>
        </p:nvSpPr>
        <p:spPr>
          <a:xfrm>
            <a:off x="1985552" y="6035011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 der Realisierung</a:t>
            </a:r>
            <a:endParaRPr lang="de-DE" dirty="0"/>
          </a:p>
        </p:txBody>
      </p:sp>
      <p:sp>
        <p:nvSpPr>
          <p:cNvPr id="35" name="Abgerundetes Rechteck 34"/>
          <p:cNvSpPr/>
          <p:nvPr/>
        </p:nvSpPr>
        <p:spPr>
          <a:xfrm>
            <a:off x="5734593" y="2899948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Server-/Client-Installation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5734593" y="3971099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734593" y="5003055"/>
            <a:ext cx="1802677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Testdurchlauf / Protokoll</a:t>
            </a:r>
            <a:endParaRPr lang="de-DE" dirty="0"/>
          </a:p>
        </p:txBody>
      </p:sp>
      <p:cxnSp>
        <p:nvCxnSpPr>
          <p:cNvPr id="39" name="Gewinkelter Verbinder 38"/>
          <p:cNvCxnSpPr>
            <a:endCxn id="28" idx="1"/>
          </p:cNvCxnSpPr>
          <p:nvPr/>
        </p:nvCxnSpPr>
        <p:spPr>
          <a:xfrm rot="16200000" flipH="1">
            <a:off x="1391197" y="2632163"/>
            <a:ext cx="744579" cy="4441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29" idx="1"/>
          </p:cNvCxnSpPr>
          <p:nvPr/>
        </p:nvCxnSpPr>
        <p:spPr>
          <a:xfrm rot="10800000">
            <a:off x="1541421" y="3226519"/>
            <a:ext cx="444133" cy="1071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winkelter Verbinder 48"/>
          <p:cNvCxnSpPr>
            <a:stCxn id="30" idx="1"/>
          </p:cNvCxnSpPr>
          <p:nvPr/>
        </p:nvCxnSpPr>
        <p:spPr>
          <a:xfrm rot="10800000">
            <a:off x="1541421" y="4297671"/>
            <a:ext cx="444133" cy="10319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34" idx="1"/>
          </p:cNvCxnSpPr>
          <p:nvPr/>
        </p:nvCxnSpPr>
        <p:spPr>
          <a:xfrm rot="10800000">
            <a:off x="1541420" y="5290431"/>
            <a:ext cx="444132" cy="1071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r Verbinder 51"/>
          <p:cNvCxnSpPr/>
          <p:nvPr/>
        </p:nvCxnSpPr>
        <p:spPr>
          <a:xfrm rot="16200000" flipH="1">
            <a:off x="5140235" y="2632139"/>
            <a:ext cx="744579" cy="4441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winkelter Verbinder 52"/>
          <p:cNvCxnSpPr/>
          <p:nvPr/>
        </p:nvCxnSpPr>
        <p:spPr>
          <a:xfrm rot="10800000">
            <a:off x="5290459" y="3226495"/>
            <a:ext cx="444133" cy="1071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winkelter Verbinder 53"/>
          <p:cNvCxnSpPr/>
          <p:nvPr/>
        </p:nvCxnSpPr>
        <p:spPr>
          <a:xfrm rot="10800000">
            <a:off x="5290459" y="4297647"/>
            <a:ext cx="444133" cy="10319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/>
          <p:nvPr/>
        </p:nvCxnSpPr>
        <p:spPr>
          <a:xfrm rot="16200000" flipH="1">
            <a:off x="8889276" y="2632139"/>
            <a:ext cx="744579" cy="4441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/>
          <p:nvPr/>
        </p:nvCxnSpPr>
        <p:spPr>
          <a:xfrm rot="10800000">
            <a:off x="9039500" y="3226495"/>
            <a:ext cx="444133" cy="10711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winkelter Verbinder 56"/>
          <p:cNvCxnSpPr/>
          <p:nvPr/>
        </p:nvCxnSpPr>
        <p:spPr>
          <a:xfrm rot="10800000">
            <a:off x="9039500" y="4297647"/>
            <a:ext cx="444133" cy="10319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Dickgreber, Sebastian (S.)</cp:lastModifiedBy>
  <cp:revision>4</cp:revision>
  <dcterms:created xsi:type="dcterms:W3CDTF">2018-11-20T16:21:57Z</dcterms:created>
  <dcterms:modified xsi:type="dcterms:W3CDTF">2018-11-20T16:45:17Z</dcterms:modified>
</cp:coreProperties>
</file>