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75" r:id="rId2"/>
    <p:sldId id="267" r:id="rId3"/>
    <p:sldId id="262" r:id="rId4"/>
    <p:sldId id="268" r:id="rId5"/>
    <p:sldId id="270" r:id="rId6"/>
    <p:sldId id="273" r:id="rId7"/>
    <p:sldId id="274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01721"/>
              </p:ext>
            </p:extLst>
          </p:nvPr>
        </p:nvGraphicFramePr>
        <p:xfrm>
          <a:off x="1097280" y="2172373"/>
          <a:ext cx="10737670" cy="369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835">
                  <a:extLst>
                    <a:ext uri="{9D8B030D-6E8A-4147-A177-3AD203B41FA5}">
                      <a16:colId xmlns:a16="http://schemas.microsoft.com/office/drawing/2014/main" val="2948314669"/>
                    </a:ext>
                  </a:extLst>
                </a:gridCol>
                <a:gridCol w="5368835">
                  <a:extLst>
                    <a:ext uri="{9D8B030D-6E8A-4147-A177-3AD203B41FA5}">
                      <a16:colId xmlns:a16="http://schemas.microsoft.com/office/drawing/2014/main" val="3185862694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„Produkt“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389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Sip</a:t>
                      </a:r>
                      <a:r>
                        <a:rPr lang="de-DE" dirty="0" smtClean="0"/>
                        <a:t> Trunk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02033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32 Lizenzen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1.195 €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90134"/>
                  </a:ext>
                </a:extLst>
              </a:tr>
              <a:tr h="731220">
                <a:tc>
                  <a:txBody>
                    <a:bodyPr/>
                    <a:lstStyle/>
                    <a:p>
                      <a:r>
                        <a:rPr lang="de-DE" dirty="0" smtClean="0"/>
                        <a:t>Fremdleistungen (externer Berater, externe</a:t>
                      </a:r>
                      <a:r>
                        <a:rPr lang="de-DE" baseline="0" dirty="0" smtClean="0"/>
                        <a:t> Firmen)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20309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Selbstkosten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3.162,50</a:t>
                      </a:r>
                      <a:r>
                        <a:rPr lang="de-DE" baseline="0" dirty="0" smtClean="0"/>
                        <a:t>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3337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Kalkulierter Gewinn ( 7%</a:t>
                      </a:r>
                      <a:r>
                        <a:rPr lang="de-DE" baseline="0" dirty="0" smtClean="0"/>
                        <a:t> 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221,38 €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62771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 netto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7.619 €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2270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</a:t>
                      </a:r>
                      <a:r>
                        <a:rPr lang="de-DE" baseline="0" dirty="0" smtClean="0"/>
                        <a:t> brutto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9.066,46 €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0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Soll/ Ist Zeitvergleich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40142"/>
              </p:ext>
            </p:extLst>
          </p:nvPr>
        </p:nvGraphicFramePr>
        <p:xfrm>
          <a:off x="1734670" y="1805551"/>
          <a:ext cx="82206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3658768658"/>
                    </a:ext>
                  </a:extLst>
                </a:gridCol>
                <a:gridCol w="1985692">
                  <a:extLst>
                    <a:ext uri="{9D8B030D-6E8A-4147-A177-3AD203B41FA5}">
                      <a16:colId xmlns:a16="http://schemas.microsoft.com/office/drawing/2014/main" val="87622888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800353342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14175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SOLL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+ 1,5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+ 7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7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1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286604"/>
            <a:ext cx="10832951" cy="762454"/>
          </a:xfrm>
        </p:spPr>
        <p:txBody>
          <a:bodyPr/>
          <a:lstStyle/>
          <a:p>
            <a:r>
              <a:rPr lang="de-DE" dirty="0" smtClean="0"/>
              <a:t>Soll/ Ist Zeitvergleich Projektplanung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graphicFrame>
        <p:nvGraphicFramePr>
          <p:cNvPr id="12" name="Inhaltsplatzhalt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3485508"/>
              </p:ext>
            </p:extLst>
          </p:nvPr>
        </p:nvGraphicFramePr>
        <p:xfrm>
          <a:off x="1801905" y="923247"/>
          <a:ext cx="7027540" cy="549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799">
                  <a:extLst>
                    <a:ext uri="{9D8B030D-6E8A-4147-A177-3AD203B41FA5}">
                      <a16:colId xmlns:a16="http://schemas.microsoft.com/office/drawing/2014/main" val="82077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1447324727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393756368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2594269494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Projektplanung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Dauer SOLL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Dauer IST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Differenz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69336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Ist-Aufnahme der Ausgangslage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714200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Kostenplan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600319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54511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99699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Gantt-Diagramm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+ 4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17247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Nutzwertanalyse durchführen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130274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Projektstrukturplan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503905"/>
                  </a:ext>
                </a:extLst>
              </a:tr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QM-Plan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65228"/>
                  </a:ext>
                </a:extLst>
              </a:tr>
              <a:tr h="81682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Technischers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Grobkonzept erstellen                          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∆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5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774844"/>
                  </a:ext>
                </a:extLst>
              </a:tr>
            </a:tbl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8478164" y="2375262"/>
            <a:ext cx="4937760" cy="40233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Qualitätssicherung mit Soll/ Ist Vergleich  </a:t>
            </a:r>
            <a:r>
              <a:rPr lang="de-DE" smtClean="0"/>
              <a:t>der Funktionalität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Testergebnisse aus der Testphase analysiert</a:t>
            </a:r>
            <a:br>
              <a:rPr lang="de-DE" dirty="0" smtClean="0"/>
            </a:br>
            <a:r>
              <a:rPr lang="de-DE" dirty="0" smtClean="0"/>
              <a:t>   (Testfallkatalog)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bei der Übergabe an den Auftraggeber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Testergebnisse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5417099"/>
              </p:ext>
            </p:extLst>
          </p:nvPr>
        </p:nvGraphicFramePr>
        <p:xfrm>
          <a:off x="5652430" y="2448006"/>
          <a:ext cx="6260580" cy="352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842">
                  <a:extLst>
                    <a:ext uri="{9D8B030D-6E8A-4147-A177-3AD203B41FA5}">
                      <a16:colId xmlns:a16="http://schemas.microsoft.com/office/drawing/2014/main" val="3489919275"/>
                    </a:ext>
                  </a:extLst>
                </a:gridCol>
                <a:gridCol w="3138738">
                  <a:extLst>
                    <a:ext uri="{9D8B030D-6E8A-4147-A177-3AD203B41FA5}">
                      <a16:colId xmlns:a16="http://schemas.microsoft.com/office/drawing/2014/main" val="596891388"/>
                    </a:ext>
                  </a:extLst>
                </a:gridCol>
              </a:tblGrid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4655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Muss-kriterien: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4594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1. Interner</a:t>
                      </a:r>
                      <a:r>
                        <a:rPr lang="de-DE" baseline="0" dirty="0" smtClean="0"/>
                        <a:t> Anruf zwischen zwei Mobilen Devices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24097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2. Interner Anruf zwischen zwei</a:t>
                      </a:r>
                      <a:r>
                        <a:rPr lang="de-DE" baseline="0" dirty="0" smtClean="0"/>
                        <a:t> PC Clients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73740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3. Interner Anruf zwischen PC Client und Mobile Device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4989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Testfallkatalog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652429" y="2056636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Ausschnitt aus dem Testfallkatalog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6" y="3409391"/>
            <a:ext cx="817524" cy="80334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4283206"/>
            <a:ext cx="817524" cy="8033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5196161"/>
            <a:ext cx="817524" cy="8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Messfehler, da Sprachqualität OK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Keine Zeit für weiteres Nachforschen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779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vom Server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zum Server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64" y="3868793"/>
            <a:ext cx="6527636" cy="15247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" y="3726534"/>
            <a:ext cx="5513678" cy="20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Übergabe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8440" y="1964091"/>
            <a:ext cx="7127240" cy="3905004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         Testfall 3: Interner Anruf zwischen zwei mobilen Endgeräten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Mit Kunden bei der </a:t>
            </a:r>
            <a:br>
              <a:rPr lang="de-DE" dirty="0" smtClean="0"/>
            </a:br>
            <a:r>
              <a:rPr lang="de-DE" dirty="0" smtClean="0"/>
              <a:t>  Abnahme durchgegangen.  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93518"/>
              </p:ext>
            </p:extLst>
          </p:nvPr>
        </p:nvGraphicFramePr>
        <p:xfrm>
          <a:off x="4028440" y="375642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9278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7518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4872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294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Voraussetzung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Erwartetes 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Eingetretenes Ergebnis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 beiden Geräten ist die App installiert und es besteht eine Verbindung zum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Den Client starten und die </a:t>
                      </a:r>
                      <a:r>
                        <a:rPr lang="de-DE" dirty="0" err="1" smtClean="0"/>
                        <a:t>Config</a:t>
                      </a:r>
                      <a:r>
                        <a:rPr lang="de-DE" dirty="0" smtClean="0"/>
                        <a:t>-Datei aus dem Anhang der E-Mail öffnen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gerufene Handy klingelt und nach der Annahme kommt ein Gespräch zustande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9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370</Words>
  <Application>Microsoft Office PowerPoint</Application>
  <PresentationFormat>Breitbild</PresentationFormat>
  <Paragraphs>197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Projektkosten</vt:lpstr>
      <vt:lpstr>Soll/ Ist Zeitvergleich</vt:lpstr>
      <vt:lpstr>Soll/ Ist Zeitvergleich Projektplanung</vt:lpstr>
      <vt:lpstr>Qualitätssicherung</vt:lpstr>
      <vt:lpstr>Testergebnisse</vt:lpstr>
      <vt:lpstr>Anmerkungen zum Testfallkatalog</vt:lpstr>
      <vt:lpstr>Anmerkungen zum Testfallkatalog</vt:lpstr>
      <vt:lpstr>Übergabe</vt:lpstr>
      <vt:lpstr>Fazit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Woll, Tim [CBC]</cp:lastModifiedBy>
  <cp:revision>26</cp:revision>
  <dcterms:created xsi:type="dcterms:W3CDTF">2018-11-29T11:45:41Z</dcterms:created>
  <dcterms:modified xsi:type="dcterms:W3CDTF">2018-11-29T15:54:23Z</dcterms:modified>
</cp:coreProperties>
</file>