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1BA6D-8787-4AB0-B7A2-8CDE93DED53E}" type="datetimeFigureOut">
              <a:rPr lang="de-DE" smtClean="0"/>
              <a:t>29.11.2018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C513D-B928-40E6-962B-43A1627C02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16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6C8E-4994-4A4C-BCF1-86625F7DC0F5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0B07-6D57-4ADF-AE18-ACCD951408D7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1327-BC0E-4503-ABBD-59CB2690549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EEF-AD31-4C66-BF54-5DFB3E5A28BE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97EB-87C0-43C2-9E13-70CCB2923FF6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BBFD-3B67-4F40-8B25-FE77CFFC3A6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302E-3405-4A2A-A4FC-DD27806C8CA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BDBD-028D-4919-B8A8-5DF75BD9DF8C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9FCF-5881-44B9-B987-7EC575555B53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CCBC5C-E4B4-4EF3-8FED-29DCAA7A0428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C31A-C8F6-4FFF-8213-F11BC7F0E09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79A07C-702A-476B-8DDF-2EFF90AA73B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.jp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889000"/>
            <a:ext cx="10058400" cy="3436112"/>
          </a:xfrm>
        </p:spPr>
        <p:txBody>
          <a:bodyPr/>
          <a:lstStyle/>
          <a:p>
            <a:r>
              <a:rPr lang="de-DE" dirty="0"/>
              <a:t>Projektpräsentation VoIP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br>
              <a:rPr lang="de-DE" dirty="0"/>
            </a:br>
            <a:br>
              <a:rPr lang="de-DE" dirty="0"/>
            </a:br>
            <a:r>
              <a:rPr lang="de-DE" sz="1700" dirty="0"/>
              <a:t>Sebastian </a:t>
            </a:r>
            <a:r>
              <a:rPr lang="de-DE" sz="1700" dirty="0" err="1"/>
              <a:t>Dickgreber</a:t>
            </a:r>
            <a:r>
              <a:rPr lang="de-DE" sz="1700" dirty="0"/>
              <a:t>, Andreas Fuchs, Alexander Fricke, Tim </a:t>
            </a:r>
            <a:r>
              <a:rPr lang="de-DE" sz="1700" dirty="0" err="1"/>
              <a:t>Woll</a:t>
            </a:r>
            <a:r>
              <a:rPr lang="de-DE" sz="1700" dirty="0"/>
              <a:t>, Alica Koch</a:t>
            </a:r>
            <a:br>
              <a:rPr lang="de-DE" sz="1700" dirty="0"/>
            </a:br>
            <a:br>
              <a:rPr lang="de-DE" sz="1700" dirty="0"/>
            </a:br>
            <a:r>
              <a:rPr lang="de-DE" sz="1700" dirty="0"/>
              <a:t>fis6b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6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10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FF2626-8424-41D3-82F6-77F73C3E73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4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998389962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EEBE9928-AAC7-43BC-A767-6FC4232C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340DBD-B143-486A-8EBA-52EF461E2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Einleitung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Definitionsphase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Planungsphase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Durchführungsphase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Abschluss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870717F-7452-4DB9-BC8D-4AD75568A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0A151BD1-3D38-4A83-8693-E9F63E10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82B7A1-CDAF-4E5D-A97A-01B52FDEE3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Erstellung eines Konzepts für die Implementierung einer IP-Telefonie Lösung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912CBA3-2B30-4EB8-8358-BE388923AC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Hier Bilder einfügen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6502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3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90E1C32-937C-472A-B1D0-4C09E69F16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5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37AAAB1B-7509-45FB-B96E-A3693AB3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Definitionsphase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72C403-52AB-4066-84CD-95E56E19C0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Hier Text einfügen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1AFF14F-E444-4760-9E2E-59D4ADE86C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Hier Bilder einfügen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4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3CB821-F5B9-448D-A8A3-DC74C1F30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1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CBF12C60-FB39-4C96-B4A5-AD155033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Planungsphase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4059FA-F0F8-4731-A377-22BE3A2CD3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Hier Text einfügen</a:t>
            </a:r>
          </a:p>
          <a:p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1EC07BE-7338-4AE3-B5AF-6F9C32CDE5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Hier Bilder einfügen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5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D660CD3-9737-404B-A1A5-AF75B5E028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94E02430-5870-46E1-BBF8-517169C0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Durchführungsphase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769283-BD8A-434A-88BF-CAF1DA73B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Hier Text einfügen</a:t>
            </a:r>
          </a:p>
          <a:p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9153288-0975-4BA7-A703-0DBEBAFEE3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Hier Bilder einfügen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6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0AAEB66-6D12-42A1-AD18-5E7604456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9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Abschluss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E318A8-9F39-4D14-935F-6C1AE8E735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Hier Text einfügen</a:t>
            </a:r>
          </a:p>
          <a:p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0ADD61-C554-4536-9458-45D4DBB84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Hier Bilder einfügen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7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4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8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D85ED92-2A48-4D5D-A7AF-F5186196CA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9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9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74F5EE-1765-4875-A2DE-98118EB91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8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103</Words>
  <Application>Microsoft Office PowerPoint</Application>
  <PresentationFormat>Breitbild</PresentationFormat>
  <Paragraphs>70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Rückblick</vt:lpstr>
      <vt:lpstr>Projektpräsentation VoIP</vt:lpstr>
      <vt:lpstr>Inhaltsverzeichnis</vt:lpstr>
      <vt:lpstr>Einführung</vt:lpstr>
      <vt:lpstr>Definitionsphase</vt:lpstr>
      <vt:lpstr>Planungsphase</vt:lpstr>
      <vt:lpstr>Durchführungsphase</vt:lpstr>
      <vt:lpstr>Abschluss</vt:lpstr>
      <vt:lpstr>PowerPoint-Präsentation</vt:lpstr>
      <vt:lpstr>PowerPoint-Präsentation</vt:lpstr>
      <vt:lpstr>PowerPoint-Präsentation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Dickgreber, Sebastian (S.)</dc:creator>
  <cp:lastModifiedBy>Kay Federwisch</cp:lastModifiedBy>
  <cp:revision>9</cp:revision>
  <dcterms:created xsi:type="dcterms:W3CDTF">2018-11-29T11:45:41Z</dcterms:created>
  <dcterms:modified xsi:type="dcterms:W3CDTF">2018-11-29T13:05:13Z</dcterms:modified>
</cp:coreProperties>
</file>