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Definition</a:t>
          </a:r>
          <a:endParaRPr lang="de-DE" dirty="0"/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Durchführung</a:t>
          </a:r>
          <a:endParaRPr lang="de-DE" dirty="0"/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Abschluss</a:t>
          </a:r>
          <a:endParaRPr lang="de-DE" dirty="0"/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Planung</a:t>
          </a:r>
          <a:endParaRPr lang="de-DE" dirty="0"/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Definition</a:t>
          </a:r>
          <a:endParaRPr lang="de-DE" dirty="0"/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Durchführung</a:t>
          </a:r>
          <a:endParaRPr lang="de-DE" dirty="0"/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Abschluss</a:t>
          </a:r>
          <a:endParaRPr lang="de-DE" dirty="0"/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Planung</a:t>
          </a:r>
          <a:endParaRPr lang="de-DE" dirty="0"/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Definition</a:t>
          </a:r>
          <a:endParaRPr lang="de-DE" dirty="0"/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Durchführung</a:t>
          </a:r>
          <a:endParaRPr lang="de-DE" dirty="0"/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Abschluss</a:t>
          </a:r>
          <a:endParaRPr lang="de-DE" dirty="0"/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Planung</a:t>
          </a:r>
          <a:endParaRPr lang="de-DE" dirty="0"/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Definition</a:t>
          </a:r>
          <a:endParaRPr lang="de-DE" dirty="0"/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Durchführung</a:t>
          </a:r>
          <a:endParaRPr lang="de-DE" dirty="0"/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Abschluss</a:t>
          </a:r>
          <a:endParaRPr lang="de-DE" dirty="0"/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Planung</a:t>
          </a:r>
          <a:endParaRPr lang="de-DE" dirty="0"/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Definition</a:t>
          </a:r>
          <a:endParaRPr lang="de-DE" dirty="0"/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Durchführung</a:t>
          </a:r>
          <a:endParaRPr lang="de-DE" dirty="0"/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Abschluss</a:t>
          </a:r>
          <a:endParaRPr lang="de-DE" dirty="0"/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Planung</a:t>
          </a:r>
          <a:endParaRPr lang="de-DE" dirty="0"/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Definition</a:t>
          </a:r>
          <a:endParaRPr lang="de-DE" dirty="0"/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Durchführung</a:t>
          </a:r>
          <a:endParaRPr lang="de-DE" dirty="0"/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Abschluss</a:t>
          </a:r>
          <a:endParaRPr lang="de-DE" dirty="0"/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Planung</a:t>
          </a:r>
          <a:endParaRPr lang="de-DE" dirty="0"/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Definition</a:t>
          </a:r>
          <a:endParaRPr lang="de-DE" dirty="0"/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Durchführung</a:t>
          </a:r>
          <a:endParaRPr lang="de-DE" dirty="0"/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Abschluss</a:t>
          </a:r>
          <a:endParaRPr lang="de-DE" dirty="0"/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Planung</a:t>
          </a:r>
          <a:endParaRPr lang="de-DE" dirty="0"/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Definition</a:t>
          </a:r>
          <a:endParaRPr lang="de-DE" dirty="0"/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Durchführung</a:t>
          </a:r>
          <a:endParaRPr lang="de-DE" dirty="0"/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Abschluss</a:t>
          </a:r>
          <a:endParaRPr lang="de-DE" dirty="0"/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Planung</a:t>
          </a:r>
          <a:endParaRPr lang="de-DE" dirty="0"/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Definition</a:t>
          </a:r>
          <a:endParaRPr lang="de-DE" dirty="0"/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Durchführung</a:t>
          </a:r>
          <a:endParaRPr lang="de-DE" dirty="0"/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Abschluss</a:t>
          </a:r>
          <a:endParaRPr lang="de-DE" dirty="0"/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Planung</a:t>
          </a:r>
          <a:endParaRPr lang="de-DE" dirty="0"/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Definition</a:t>
          </a:r>
          <a:endParaRPr lang="de-DE" sz="2400" kern="1200" dirty="0"/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Planung</a:t>
          </a:r>
          <a:endParaRPr lang="de-DE" sz="2400" kern="1200" dirty="0"/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Durchführung</a:t>
          </a:r>
          <a:endParaRPr lang="de-DE" sz="2400" kern="1200" dirty="0"/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Abschluss</a:t>
          </a:r>
          <a:endParaRPr lang="de-DE" sz="2400" kern="1200" dirty="0"/>
        </a:p>
      </dsp:txBody>
      <dsp:txXfrm>
        <a:off x="8055502" y="0"/>
        <a:ext cx="2496689" cy="4092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Definition</a:t>
          </a:r>
          <a:endParaRPr lang="de-DE" sz="2400" kern="1200" dirty="0"/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Planung</a:t>
          </a:r>
          <a:endParaRPr lang="de-DE" sz="2400" kern="1200" dirty="0"/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Durchführung</a:t>
          </a:r>
          <a:endParaRPr lang="de-DE" sz="2400" kern="1200" dirty="0"/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Abschluss</a:t>
          </a:r>
          <a:endParaRPr lang="de-DE" sz="2400" kern="1200" dirty="0"/>
        </a:p>
      </dsp:txBody>
      <dsp:txXfrm>
        <a:off x="8055502" y="0"/>
        <a:ext cx="2496689" cy="4092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Definition</a:t>
          </a:r>
          <a:endParaRPr lang="de-DE" sz="2400" kern="1200" dirty="0"/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Planung</a:t>
          </a:r>
          <a:endParaRPr lang="de-DE" sz="2400" kern="1200" dirty="0"/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Durchführung</a:t>
          </a:r>
          <a:endParaRPr lang="de-DE" sz="2400" kern="1200" dirty="0"/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Abschluss</a:t>
          </a:r>
          <a:endParaRPr lang="de-DE" sz="2400" kern="1200" dirty="0"/>
        </a:p>
      </dsp:txBody>
      <dsp:txXfrm>
        <a:off x="8055502" y="0"/>
        <a:ext cx="2496689" cy="4092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Definition</a:t>
          </a:r>
          <a:endParaRPr lang="de-DE" sz="2400" kern="1200" dirty="0"/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Planung</a:t>
          </a:r>
          <a:endParaRPr lang="de-DE" sz="2400" kern="1200" dirty="0"/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Durchführung</a:t>
          </a:r>
          <a:endParaRPr lang="de-DE" sz="2400" kern="1200" dirty="0"/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Abschluss</a:t>
          </a:r>
          <a:endParaRPr lang="de-DE" sz="2400" kern="1200" dirty="0"/>
        </a:p>
      </dsp:txBody>
      <dsp:txXfrm>
        <a:off x="8055502" y="0"/>
        <a:ext cx="2496689" cy="4092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Definition</a:t>
          </a:r>
          <a:endParaRPr lang="de-DE" sz="2400" kern="1200" dirty="0"/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Planung</a:t>
          </a:r>
          <a:endParaRPr lang="de-DE" sz="2400" kern="1200" dirty="0"/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Durchführung</a:t>
          </a:r>
          <a:endParaRPr lang="de-DE" sz="2400" kern="1200" dirty="0"/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Abschluss</a:t>
          </a:r>
          <a:endParaRPr lang="de-DE" sz="2400" kern="1200" dirty="0"/>
        </a:p>
      </dsp:txBody>
      <dsp:txXfrm>
        <a:off x="8055502" y="0"/>
        <a:ext cx="2496689" cy="4092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Definition</a:t>
          </a:r>
          <a:endParaRPr lang="de-DE" sz="2400" kern="1200" dirty="0"/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Planung</a:t>
          </a:r>
          <a:endParaRPr lang="de-DE" sz="2400" kern="1200" dirty="0"/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Durchführung</a:t>
          </a:r>
          <a:endParaRPr lang="de-DE" sz="2400" kern="1200" dirty="0"/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Abschluss</a:t>
          </a:r>
          <a:endParaRPr lang="de-DE" sz="2400" kern="1200" dirty="0"/>
        </a:p>
      </dsp:txBody>
      <dsp:txXfrm>
        <a:off x="8055502" y="0"/>
        <a:ext cx="2496689" cy="4092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Definition</a:t>
          </a:r>
          <a:endParaRPr lang="de-DE" sz="2400" kern="1200" dirty="0"/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Planung</a:t>
          </a:r>
          <a:endParaRPr lang="de-DE" sz="2400" kern="1200" dirty="0"/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Durchführung</a:t>
          </a:r>
          <a:endParaRPr lang="de-DE" sz="2400" kern="1200" dirty="0"/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Abschluss</a:t>
          </a:r>
          <a:endParaRPr lang="de-DE" sz="2400" kern="1200" dirty="0"/>
        </a:p>
      </dsp:txBody>
      <dsp:txXfrm>
        <a:off x="8055502" y="0"/>
        <a:ext cx="2496689" cy="4092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Definition</a:t>
          </a:r>
          <a:endParaRPr lang="de-DE" sz="2400" kern="1200" dirty="0"/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Planung</a:t>
          </a:r>
          <a:endParaRPr lang="de-DE" sz="2400" kern="1200" dirty="0"/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Durchführung</a:t>
          </a:r>
          <a:endParaRPr lang="de-DE" sz="2400" kern="1200" dirty="0"/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Abschluss</a:t>
          </a:r>
          <a:endParaRPr lang="de-DE" sz="2400" kern="1200" dirty="0"/>
        </a:p>
      </dsp:txBody>
      <dsp:txXfrm>
        <a:off x="8055502" y="0"/>
        <a:ext cx="2496689" cy="40920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Definition</a:t>
          </a:r>
          <a:endParaRPr lang="de-DE" sz="2400" kern="1200" dirty="0"/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Planung</a:t>
          </a:r>
          <a:endParaRPr lang="de-DE" sz="2400" kern="1200" dirty="0"/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Durchführung</a:t>
          </a:r>
          <a:endParaRPr lang="de-DE" sz="2400" kern="1200" dirty="0"/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Abschluss</a:t>
          </a:r>
          <a:endParaRPr lang="de-DE" sz="2400" kern="1200" dirty="0"/>
        </a:p>
      </dsp:txBody>
      <dsp:txXfrm>
        <a:off x="8055502" y="0"/>
        <a:ext cx="2496689" cy="4092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1BA6D-8787-4AB0-B7A2-8CDE93DED53E}" type="datetimeFigureOut">
              <a:rPr lang="de-DE" smtClean="0"/>
              <a:t>29.11.2018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C513D-B928-40E6-962B-43A1627C02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162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6C8E-4994-4A4C-BCF1-86625F7DC0F5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0B07-6D57-4ADF-AE18-ACCD951408D7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1327-BC0E-4503-ABBD-59CB2690549A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9EEF-AD31-4C66-BF54-5DFB3E5A28BE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97EB-87C0-43C2-9E13-70CCB2923FF6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BBFD-3B67-4F40-8B25-FE77CFFC3A64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302E-3405-4A2A-A4FC-DD27806C8CAF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BDBD-028D-4919-B8A8-5DF75BD9DF8C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9FCF-5881-44B9-B987-7EC575555B53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7CCBC5C-E4B4-4EF3-8FED-29DCAA7A0428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C31A-C8F6-4FFF-8213-F11BC7F0E09F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79A07C-702A-476B-8DDF-2EFF90AA73B4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889000"/>
            <a:ext cx="10058400" cy="343611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67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846191" y="6442700"/>
            <a:ext cx="1312025" cy="365125"/>
          </a:xfrm>
        </p:spPr>
        <p:txBody>
          <a:bodyPr/>
          <a:lstStyle/>
          <a:p>
            <a:r>
              <a:rPr lang="en-US" sz="2400" dirty="0" err="1" smtClean="0"/>
              <a:t>Seite</a:t>
            </a:r>
            <a:r>
              <a:rPr lang="en-US" sz="2400" dirty="0" smtClean="0"/>
              <a:t> </a:t>
            </a:r>
            <a:fld id="{4FAB73BC-B049-4115-A692-8D63A059BFB8}" type="slidenum">
              <a:rPr lang="en-US" sz="2400" smtClean="0"/>
              <a:pPr/>
              <a:t>10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444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998389962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846191" y="6442700"/>
            <a:ext cx="1312025" cy="365125"/>
          </a:xfrm>
        </p:spPr>
        <p:txBody>
          <a:bodyPr/>
          <a:lstStyle/>
          <a:p>
            <a:r>
              <a:rPr lang="en-US" sz="2400" dirty="0" err="1" smtClean="0"/>
              <a:t>Seite</a:t>
            </a:r>
            <a:r>
              <a:rPr lang="en-US" sz="2400" dirty="0" smtClean="0"/>
              <a:t> </a:t>
            </a:r>
            <a:fld id="{4FAB73BC-B049-4115-A692-8D63A059BFB8}" type="slidenum">
              <a:rPr lang="en-US" sz="2400" smtClean="0"/>
              <a:pPr/>
              <a:t>2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451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846191" y="6442700"/>
            <a:ext cx="1312025" cy="365125"/>
          </a:xfrm>
        </p:spPr>
        <p:txBody>
          <a:bodyPr/>
          <a:lstStyle/>
          <a:p>
            <a:r>
              <a:rPr lang="en-US" sz="2400" dirty="0" err="1" smtClean="0"/>
              <a:t>Seite</a:t>
            </a:r>
            <a:r>
              <a:rPr lang="en-US" sz="2400" dirty="0" smtClean="0"/>
              <a:t> </a:t>
            </a:r>
            <a:fld id="{4FAB73BC-B049-4115-A692-8D63A059BFB8}" type="slidenum">
              <a:rPr lang="en-US" sz="2400" smtClean="0"/>
              <a:pPr/>
              <a:t>3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4551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846191" y="6442700"/>
            <a:ext cx="1312025" cy="365125"/>
          </a:xfrm>
        </p:spPr>
        <p:txBody>
          <a:bodyPr/>
          <a:lstStyle/>
          <a:p>
            <a:r>
              <a:rPr lang="en-US" sz="2400" dirty="0" err="1" smtClean="0"/>
              <a:t>Seite</a:t>
            </a:r>
            <a:r>
              <a:rPr lang="en-US" sz="2400" dirty="0" smtClean="0"/>
              <a:t> </a:t>
            </a:r>
            <a:fld id="{4FAB73BC-B049-4115-A692-8D63A059BFB8}" type="slidenum">
              <a:rPr lang="en-US" sz="2400" smtClean="0"/>
              <a:pPr/>
              <a:t>4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1016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846191" y="6442700"/>
            <a:ext cx="1312025" cy="365125"/>
          </a:xfrm>
        </p:spPr>
        <p:txBody>
          <a:bodyPr/>
          <a:lstStyle/>
          <a:p>
            <a:r>
              <a:rPr lang="en-US" sz="2400" dirty="0" err="1" smtClean="0"/>
              <a:t>Seite</a:t>
            </a:r>
            <a:r>
              <a:rPr lang="en-US" sz="2400" dirty="0" smtClean="0"/>
              <a:t> </a:t>
            </a:r>
            <a:fld id="{4FAB73BC-B049-4115-A692-8D63A059BFB8}" type="slidenum">
              <a:rPr lang="en-US" sz="2400" smtClean="0"/>
              <a:pPr/>
              <a:t>5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663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846191" y="6442700"/>
            <a:ext cx="1312025" cy="365125"/>
          </a:xfrm>
        </p:spPr>
        <p:txBody>
          <a:bodyPr/>
          <a:lstStyle/>
          <a:p>
            <a:r>
              <a:rPr lang="en-US" sz="2400" dirty="0" err="1" smtClean="0"/>
              <a:t>Seite</a:t>
            </a:r>
            <a:r>
              <a:rPr lang="en-US" sz="2400" dirty="0" smtClean="0"/>
              <a:t> </a:t>
            </a:r>
            <a:fld id="{4FAB73BC-B049-4115-A692-8D63A059BFB8}" type="slidenum">
              <a:rPr lang="en-US" sz="2400" smtClean="0"/>
              <a:pPr/>
              <a:t>6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459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846191" y="6442700"/>
            <a:ext cx="1312025" cy="365125"/>
          </a:xfrm>
        </p:spPr>
        <p:txBody>
          <a:bodyPr/>
          <a:lstStyle/>
          <a:p>
            <a:r>
              <a:rPr lang="en-US" sz="2400" dirty="0" err="1" smtClean="0"/>
              <a:t>Seite</a:t>
            </a:r>
            <a:r>
              <a:rPr lang="en-US" sz="2400" dirty="0" smtClean="0"/>
              <a:t> </a:t>
            </a:r>
            <a:fld id="{4FAB73BC-B049-4115-A692-8D63A059BFB8}" type="slidenum">
              <a:rPr lang="en-US" sz="2400" smtClean="0"/>
              <a:pPr/>
              <a:t>7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0241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846191" y="6442700"/>
            <a:ext cx="1312025" cy="365125"/>
          </a:xfrm>
        </p:spPr>
        <p:txBody>
          <a:bodyPr/>
          <a:lstStyle/>
          <a:p>
            <a:r>
              <a:rPr lang="en-US" sz="2400" dirty="0" err="1" smtClean="0"/>
              <a:t>Seite</a:t>
            </a:r>
            <a:r>
              <a:rPr lang="en-US" sz="2400" dirty="0" smtClean="0"/>
              <a:t> </a:t>
            </a:r>
            <a:fld id="{4FAB73BC-B049-4115-A692-8D63A059BFB8}" type="slidenum">
              <a:rPr lang="en-US" sz="2400" smtClean="0"/>
              <a:pPr/>
              <a:t>8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3399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846191" y="6442700"/>
            <a:ext cx="1312025" cy="365125"/>
          </a:xfrm>
        </p:spPr>
        <p:txBody>
          <a:bodyPr/>
          <a:lstStyle/>
          <a:p>
            <a:r>
              <a:rPr lang="en-US" sz="2400" dirty="0" err="1" smtClean="0"/>
              <a:t>Seite</a:t>
            </a:r>
            <a:r>
              <a:rPr lang="en-US" sz="2400" dirty="0" smtClean="0"/>
              <a:t> </a:t>
            </a:r>
            <a:fld id="{4FAB73BC-B049-4115-A692-8D63A059BFB8}" type="slidenum">
              <a:rPr lang="en-US" sz="2400" smtClean="0"/>
              <a:pPr/>
              <a:t>9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4688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54</Words>
  <Application>Microsoft Office PowerPoint</Application>
  <PresentationFormat>Breitbild</PresentationFormat>
  <Paragraphs>45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Rückblick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Dickgreber, Sebastian (S.)</dc:creator>
  <cp:lastModifiedBy>Dickgreber, Sebastian (S.)</cp:lastModifiedBy>
  <cp:revision>6</cp:revision>
  <dcterms:created xsi:type="dcterms:W3CDTF">2018-11-29T11:45:41Z</dcterms:created>
  <dcterms:modified xsi:type="dcterms:W3CDTF">2018-11-29T12:39:21Z</dcterms:modified>
</cp:coreProperties>
</file>