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96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Skala: Auftretenswahrscheinlichkeit 1-10</a:t>
            </a:r>
          </a:p>
          <a:p>
            <a:r>
              <a:rPr lang="de-DE" dirty="0" smtClean="0"/>
              <a:t>            Gefährdungsgrad 1-3</a:t>
            </a:r>
          </a:p>
          <a:p>
            <a:r>
              <a:rPr lang="de-DE" dirty="0" smtClean="0"/>
              <a:t>Risiko A: 21 - 30</a:t>
            </a:r>
          </a:p>
          <a:p>
            <a:r>
              <a:rPr lang="de-DE" dirty="0" smtClean="0"/>
              <a:t>Risiko B: 11- 20</a:t>
            </a:r>
          </a:p>
          <a:p>
            <a:r>
              <a:rPr lang="de-DE" dirty="0" smtClean="0"/>
              <a:t>Risiko C: 0 - 10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el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Freeform 28"/>
          <p:cNvSpPr/>
          <p:nvPr/>
        </p:nvSpPr>
        <p:spPr>
          <a:xfrm>
            <a:off x="724812" y="0"/>
            <a:ext cx="982704" cy="954473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Freeform 33"/>
          <p:cNvSpPr/>
          <p:nvPr/>
        </p:nvSpPr>
        <p:spPr>
          <a:xfrm>
            <a:off x="1772386" y="1239603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Freeform 38"/>
          <p:cNvSpPr/>
          <p:nvPr/>
        </p:nvSpPr>
        <p:spPr>
          <a:xfrm>
            <a:off x="2179676" y="2618236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43"/>
          <p:cNvSpPr/>
          <p:nvPr/>
        </p:nvSpPr>
        <p:spPr>
          <a:xfrm>
            <a:off x="1851929" y="3692704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46"/>
          <p:cNvSpPr/>
          <p:nvPr/>
        </p:nvSpPr>
        <p:spPr>
          <a:xfrm>
            <a:off x="648393" y="5182093"/>
            <a:ext cx="1012151" cy="116883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Oval 5"/>
          <p:cNvSpPr/>
          <p:nvPr/>
        </p:nvSpPr>
        <p:spPr>
          <a:xfrm>
            <a:off x="1221971" y="688859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8"/>
          <p:cNvSpPr/>
          <p:nvPr/>
        </p:nvSpPr>
        <p:spPr>
          <a:xfrm>
            <a:off x="1735028" y="1922286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9"/>
          <p:cNvSpPr/>
          <p:nvPr/>
        </p:nvSpPr>
        <p:spPr>
          <a:xfrm>
            <a:off x="1735028" y="3155714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0"/>
          <p:cNvSpPr/>
          <p:nvPr/>
        </p:nvSpPr>
        <p:spPr>
          <a:xfrm>
            <a:off x="1221971" y="438914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59"/>
          <p:cNvSpPr/>
          <p:nvPr/>
        </p:nvSpPr>
        <p:spPr>
          <a:xfrm>
            <a:off x="1361511" y="829309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60"/>
          <p:cNvSpPr/>
          <p:nvPr/>
        </p:nvSpPr>
        <p:spPr>
          <a:xfrm>
            <a:off x="1893727" y="206004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61"/>
          <p:cNvSpPr/>
          <p:nvPr/>
        </p:nvSpPr>
        <p:spPr>
          <a:xfrm>
            <a:off x="1873799" y="3280507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2"/>
          <p:cNvSpPr/>
          <p:nvPr/>
        </p:nvSpPr>
        <p:spPr>
          <a:xfrm>
            <a:off x="1348553" y="4518267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hape 2554"/>
          <p:cNvSpPr/>
          <p:nvPr/>
        </p:nvSpPr>
        <p:spPr>
          <a:xfrm>
            <a:off x="1460089" y="4651274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9" name="Shape 2587"/>
          <p:cNvSpPr/>
          <p:nvPr/>
        </p:nvSpPr>
        <p:spPr>
          <a:xfrm>
            <a:off x="1533185" y="987153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2545"/>
          <p:cNvSpPr/>
          <p:nvPr/>
        </p:nvSpPr>
        <p:spPr>
          <a:xfrm>
            <a:off x="2006970" y="2189642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604"/>
          <p:cNvSpPr/>
          <p:nvPr/>
        </p:nvSpPr>
        <p:spPr>
          <a:xfrm>
            <a:off x="2031507" y="3483778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Textfeld 21"/>
          <p:cNvSpPr txBox="1"/>
          <p:nvPr/>
        </p:nvSpPr>
        <p:spPr>
          <a:xfrm>
            <a:off x="2465575" y="691898"/>
            <a:ext cx="279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PROJEKTDEFINITION</a:t>
            </a:r>
            <a:endParaRPr lang="de-DE" sz="2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999994" y="1922286"/>
            <a:ext cx="25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PROJEKTPLANUNG</a:t>
            </a:r>
            <a:endParaRPr lang="de-DE" sz="2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999994" y="3153984"/>
            <a:ext cx="352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PROJEKTDURCHFÜHRUNG</a:t>
            </a:r>
            <a:endParaRPr lang="de-DE" sz="24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2465575" y="4385682"/>
            <a:ext cx="27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PROJEKTABSCHLUSS</a:t>
            </a:r>
            <a:endParaRPr lang="de-DE" sz="2400" b="1" dirty="0"/>
          </a:p>
        </p:txBody>
      </p:sp>
      <p:sp>
        <p:nvSpPr>
          <p:cNvPr id="26" name="Rechteck 25"/>
          <p:cNvSpPr/>
          <p:nvPr/>
        </p:nvSpPr>
        <p:spPr>
          <a:xfrm>
            <a:off x="2465575" y="1013008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-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2999994" y="2232227"/>
            <a:ext cx="550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- </a:t>
            </a:r>
            <a:r>
              <a:rPr lang="en-US" dirty="0" err="1"/>
              <a:t>Produkt</a:t>
            </a:r>
            <a:r>
              <a:rPr lang="en-US" dirty="0"/>
              <a:t> &amp;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3017909" y="3451446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Produktvorstellung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Betriebssystem</a:t>
            </a:r>
            <a:r>
              <a:rPr lang="en-US" dirty="0" smtClean="0"/>
              <a:t> - Installation -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68634" y="4692831"/>
            <a:ext cx="565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Wirtschaftlichkeitsbetrachtung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-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7" name="Freeform 28"/>
          <p:cNvSpPr/>
          <p:nvPr/>
        </p:nvSpPr>
        <p:spPr>
          <a:xfrm>
            <a:off x="1383859" y="1756264"/>
            <a:ext cx="752052" cy="43090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33"/>
          <p:cNvSpPr/>
          <p:nvPr/>
        </p:nvSpPr>
        <p:spPr>
          <a:xfrm>
            <a:off x="2163324" y="2502983"/>
            <a:ext cx="531136" cy="60132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38"/>
          <p:cNvSpPr/>
          <p:nvPr/>
        </p:nvSpPr>
        <p:spPr>
          <a:xfrm>
            <a:off x="2504717" y="3680272"/>
            <a:ext cx="231442" cy="44375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43"/>
          <p:cNvSpPr/>
          <p:nvPr/>
        </p:nvSpPr>
        <p:spPr>
          <a:xfrm>
            <a:off x="2036858" y="4619781"/>
            <a:ext cx="552930" cy="67240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6"/>
          <p:cNvSpPr/>
          <p:nvPr/>
        </p:nvSpPr>
        <p:spPr>
          <a:xfrm>
            <a:off x="1134945" y="5697528"/>
            <a:ext cx="795522" cy="602510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/>
          <p:cNvSpPr/>
          <p:nvPr/>
        </p:nvSpPr>
        <p:spPr>
          <a:xfrm>
            <a:off x="1738153" y="190657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8"/>
          <p:cNvSpPr/>
          <p:nvPr/>
        </p:nvSpPr>
        <p:spPr>
          <a:xfrm>
            <a:off x="2218267" y="296315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9"/>
          <p:cNvSpPr/>
          <p:nvPr/>
        </p:nvSpPr>
        <p:spPr>
          <a:xfrm>
            <a:off x="2085143" y="4052999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0"/>
          <p:cNvSpPr/>
          <p:nvPr/>
        </p:nvSpPr>
        <p:spPr>
          <a:xfrm>
            <a:off x="1547429" y="5118491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59"/>
          <p:cNvSpPr/>
          <p:nvPr/>
        </p:nvSpPr>
        <p:spPr>
          <a:xfrm>
            <a:off x="1855505" y="199274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0"/>
          <p:cNvSpPr/>
          <p:nvPr/>
        </p:nvSpPr>
        <p:spPr>
          <a:xfrm>
            <a:off x="2330605" y="3055766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61"/>
          <p:cNvSpPr/>
          <p:nvPr/>
        </p:nvSpPr>
        <p:spPr>
          <a:xfrm>
            <a:off x="2207874" y="416208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62"/>
          <p:cNvSpPr/>
          <p:nvPr/>
        </p:nvSpPr>
        <p:spPr>
          <a:xfrm>
            <a:off x="1659769" y="5214725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hape 2554"/>
          <p:cNvSpPr/>
          <p:nvPr/>
        </p:nvSpPr>
        <p:spPr>
          <a:xfrm>
            <a:off x="1746656" y="5271645"/>
            <a:ext cx="497899" cy="48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/>
          <p:cNvSpPr/>
          <p:nvPr/>
        </p:nvSpPr>
        <p:spPr>
          <a:xfrm>
            <a:off x="1997706" y="2127234"/>
            <a:ext cx="373810" cy="33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/>
          <p:cNvSpPr/>
          <p:nvPr/>
        </p:nvSpPr>
        <p:spPr>
          <a:xfrm>
            <a:off x="2428892" y="3139870"/>
            <a:ext cx="456065" cy="413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/>
          <p:cNvSpPr/>
          <p:nvPr/>
        </p:nvSpPr>
        <p:spPr>
          <a:xfrm>
            <a:off x="2330476" y="4316171"/>
            <a:ext cx="405683" cy="30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4013916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Erweitertes Wasserfallmodell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In 4 Phasen gegliedert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Erhöhte Flexibilität durch Rücksprünge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Meilensteine als Zwischenziele</a:t>
            </a:r>
          </a:p>
          <a:p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Projektplanung</a:t>
            </a:r>
            <a:endParaRPr lang="de-DE" sz="1750" dirty="0"/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Projektdefinition</a:t>
            </a:r>
            <a:endParaRPr lang="de-DE" sz="175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Projektdurchführung</a:t>
            </a:r>
            <a:endParaRPr lang="de-DE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Projektabschluss</a:t>
            </a:r>
            <a:endParaRPr lang="de-DE" sz="1750" dirty="0"/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0603679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27537"/>
              </p:ext>
            </p:extLst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3764291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004592"/>
              </p:ext>
            </p:extLst>
          </p:nvPr>
        </p:nvGraphicFramePr>
        <p:xfrm>
          <a:off x="252665" y="1916265"/>
          <a:ext cx="11658597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82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387679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36193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63519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Risiko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Auftretens-wahrschein-</a:t>
                      </a:r>
                      <a:r>
                        <a:rPr lang="de-DE" sz="1400" dirty="0" err="1" smtClean="0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Gefährdungs-grad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Lösung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Projektmitglied</a:t>
                      </a:r>
                      <a:r>
                        <a:rPr lang="de-DE" sz="1400" baseline="0" dirty="0" smtClean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Verzögerung der Projektfertigstellung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Stellvertreter bestimmen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Handynummer von Kunden bekommen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Geringer Arbeitsverlust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Laptops nutzen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 redundant</a:t>
                      </a:r>
                      <a:r>
                        <a:rPr lang="de-DE" sz="1400" baseline="0" dirty="0" smtClean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  <a:r>
                        <a:rPr lang="de-DE" sz="1400" baseline="0" dirty="0" smtClean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Mittlerer Einarbeitungsaufwand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Hoher Einarbeitungsaufwand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Geringer Einarbeitungsaufwand</a:t>
            </a: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1158805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Produktanalyse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59748935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99164"/>
              </p:ext>
            </p:extLst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Kriterien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Gewichtungsfaktor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Konfigurationsaufwand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Kompatibilität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Übertragunsqualität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Summe/100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5342" y="2412568"/>
            <a:ext cx="832366" cy="4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 (1)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28623"/>
              </p:ext>
            </p:extLst>
          </p:nvPr>
        </p:nvGraphicFramePr>
        <p:xfrm>
          <a:off x="3162138" y="2697564"/>
          <a:ext cx="50914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862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272862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272862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272862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Anzahl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Azubi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18,75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Externer Berater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76,5€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325</Words>
  <Application>Microsoft Office PowerPoint</Application>
  <PresentationFormat>Breitbild</PresentationFormat>
  <Paragraphs>222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Gill Sans</vt:lpstr>
      <vt:lpstr>Wingdings</vt:lpstr>
      <vt:lpstr>Rückblick</vt:lpstr>
      <vt:lpstr>PowerPoint-Präsentation</vt:lpstr>
      <vt:lpstr>PowerPoint-Präsentation</vt:lpstr>
      <vt:lpstr>Übersicht</vt:lpstr>
      <vt:lpstr>Vorgehensmodell</vt:lpstr>
      <vt:lpstr>Zeitplanung</vt:lpstr>
      <vt:lpstr>Risikoanalyse</vt:lpstr>
      <vt:lpstr>Produktanalyse</vt:lpstr>
      <vt:lpstr>Nutzwertanalyse</vt:lpstr>
      <vt:lpstr>Projektkosten (1)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Koch Alica</cp:lastModifiedBy>
  <cp:revision>27</cp:revision>
  <dcterms:created xsi:type="dcterms:W3CDTF">2018-11-29T11:45:41Z</dcterms:created>
  <dcterms:modified xsi:type="dcterms:W3CDTF">2018-11-29T15:53:01Z</dcterms:modified>
</cp:coreProperties>
</file>