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9" r:id="rId3"/>
    <p:sldId id="264" r:id="rId4"/>
    <p:sldId id="269" r:id="rId5"/>
    <p:sldId id="260" r:id="rId6"/>
    <p:sldId id="261" r:id="rId7"/>
    <p:sldId id="265" r:id="rId8"/>
    <p:sldId id="266" r:id="rId9"/>
    <p:sldId id="267" r:id="rId10"/>
    <p:sldId id="263" r:id="rId11"/>
    <p:sldId id="262" r:id="rId12"/>
    <p:sldId id="268" r:id="rId13"/>
  </p:sldIdLst>
  <p:sldSz cx="9144000" cy="5715000" type="screen16x10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83"/>
    <a:srgbClr val="00416E"/>
    <a:srgbClr val="F49B00"/>
    <a:srgbClr val="E87F2B"/>
    <a:srgbClr val="34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7"/>
    <p:restoredTop sz="94672"/>
  </p:normalViewPr>
  <p:slideViewPr>
    <p:cSldViewPr snapToGrid="0" snapToObjects="1">
      <p:cViewPr varScale="1">
        <p:scale>
          <a:sx n="125" d="100"/>
          <a:sy n="125" d="100"/>
        </p:scale>
        <p:origin x="110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1" d="100"/>
          <a:sy n="141" d="100"/>
        </p:scale>
        <p:origin x="416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1554B3-6711-4ACB-9B24-4354AF563C4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4BFA7BA-B120-447C-966B-5A3E93632602}">
      <dgm:prSet phldrT="[Text]"/>
      <dgm:spPr/>
      <dgm:t>
        <a:bodyPr/>
        <a:lstStyle/>
        <a:p>
          <a:r>
            <a:rPr lang="de-DE" dirty="0"/>
            <a:t>Audioverarbeitung</a:t>
          </a:r>
        </a:p>
      </dgm:t>
    </dgm:pt>
    <dgm:pt modelId="{929F65AF-3205-461D-B895-E91A9F87D13D}" type="parTrans" cxnId="{9B628752-50C5-4A17-BB7C-707127B75CD8}">
      <dgm:prSet/>
      <dgm:spPr/>
      <dgm:t>
        <a:bodyPr/>
        <a:lstStyle/>
        <a:p>
          <a:endParaRPr lang="de-DE"/>
        </a:p>
      </dgm:t>
    </dgm:pt>
    <dgm:pt modelId="{79B0B043-4AD8-4C04-9F83-81C859977966}" type="sibTrans" cxnId="{9B628752-50C5-4A17-BB7C-707127B75CD8}">
      <dgm:prSet/>
      <dgm:spPr/>
      <dgm:t>
        <a:bodyPr/>
        <a:lstStyle/>
        <a:p>
          <a:endParaRPr lang="de-DE"/>
        </a:p>
      </dgm:t>
    </dgm:pt>
    <dgm:pt modelId="{29FB18CA-81EB-4DDB-949E-4831113A3986}">
      <dgm:prSet phldrT="[Text]"/>
      <dgm:spPr/>
      <dgm:t>
        <a:bodyPr/>
        <a:lstStyle/>
        <a:p>
          <a:r>
            <a:rPr lang="de-DE" dirty="0" err="1"/>
            <a:t>Hashing</a:t>
          </a:r>
          <a:endParaRPr lang="de-DE" dirty="0"/>
        </a:p>
      </dgm:t>
    </dgm:pt>
    <dgm:pt modelId="{3DFED1FC-DE67-4411-8E17-ED7F9C9EEF14}" type="parTrans" cxnId="{B30B219C-C324-4CD6-B663-7E523F678E44}">
      <dgm:prSet/>
      <dgm:spPr/>
      <dgm:t>
        <a:bodyPr/>
        <a:lstStyle/>
        <a:p>
          <a:endParaRPr lang="de-DE"/>
        </a:p>
      </dgm:t>
    </dgm:pt>
    <dgm:pt modelId="{B448B8A8-4E11-45E7-9043-83B99CB074CB}" type="sibTrans" cxnId="{B30B219C-C324-4CD6-B663-7E523F678E44}">
      <dgm:prSet/>
      <dgm:spPr/>
      <dgm:t>
        <a:bodyPr/>
        <a:lstStyle/>
        <a:p>
          <a:endParaRPr lang="de-DE"/>
        </a:p>
      </dgm:t>
    </dgm:pt>
    <dgm:pt modelId="{B2A69AFD-BBB3-4931-88BE-E38C5F0D7DF0}">
      <dgm:prSet phldrT="[Text]"/>
      <dgm:spPr/>
      <dgm:t>
        <a:bodyPr/>
        <a:lstStyle/>
        <a:p>
          <a:r>
            <a:rPr lang="de-DE" dirty="0"/>
            <a:t>Speichern</a:t>
          </a:r>
        </a:p>
      </dgm:t>
    </dgm:pt>
    <dgm:pt modelId="{01C98AD5-FFB5-46AD-A4B5-67C0C5677F27}" type="parTrans" cxnId="{1F36FDA0-C546-46E5-9A19-5F4061BE7F74}">
      <dgm:prSet/>
      <dgm:spPr/>
      <dgm:t>
        <a:bodyPr/>
        <a:lstStyle/>
        <a:p>
          <a:endParaRPr lang="de-DE"/>
        </a:p>
      </dgm:t>
    </dgm:pt>
    <dgm:pt modelId="{69F93E15-72B6-47AF-8F92-DD5BF9B08B37}" type="sibTrans" cxnId="{1F36FDA0-C546-46E5-9A19-5F4061BE7F74}">
      <dgm:prSet/>
      <dgm:spPr/>
      <dgm:t>
        <a:bodyPr/>
        <a:lstStyle/>
        <a:p>
          <a:endParaRPr lang="de-DE"/>
        </a:p>
      </dgm:t>
    </dgm:pt>
    <dgm:pt modelId="{58BDD931-1032-45BC-A12D-DA722CB74AA9}">
      <dgm:prSet phldrT="[Text]"/>
      <dgm:spPr/>
      <dgm:t>
        <a:bodyPr/>
        <a:lstStyle/>
        <a:p>
          <a:r>
            <a:rPr lang="de-DE" dirty="0"/>
            <a:t>Upload</a:t>
          </a:r>
        </a:p>
      </dgm:t>
    </dgm:pt>
    <dgm:pt modelId="{75B1D64B-8013-4B46-9382-87E91BE3AFC5}" type="parTrans" cxnId="{930A5F10-8EE7-4B7D-8E75-587BC653647D}">
      <dgm:prSet/>
      <dgm:spPr/>
      <dgm:t>
        <a:bodyPr/>
        <a:lstStyle/>
        <a:p>
          <a:endParaRPr lang="de-DE"/>
        </a:p>
      </dgm:t>
    </dgm:pt>
    <dgm:pt modelId="{4A832E0E-6CF1-4DA8-B50C-3119B6013C59}" type="sibTrans" cxnId="{930A5F10-8EE7-4B7D-8E75-587BC653647D}">
      <dgm:prSet/>
      <dgm:spPr/>
      <dgm:t>
        <a:bodyPr/>
        <a:lstStyle/>
        <a:p>
          <a:endParaRPr lang="de-DE"/>
        </a:p>
      </dgm:t>
    </dgm:pt>
    <dgm:pt modelId="{9A81C74A-3F90-46F5-889D-A0258EB9C0A5}" type="pres">
      <dgm:prSet presAssocID="{A51554B3-6711-4ACB-9B24-4354AF563C4A}" presName="Name0" presStyleCnt="0">
        <dgm:presLayoutVars>
          <dgm:dir/>
          <dgm:resizeHandles val="exact"/>
        </dgm:presLayoutVars>
      </dgm:prSet>
      <dgm:spPr/>
    </dgm:pt>
    <dgm:pt modelId="{45B6188C-BCAC-4675-9EDC-E0D765A4F17A}" type="pres">
      <dgm:prSet presAssocID="{58BDD931-1032-45BC-A12D-DA722CB74AA9}" presName="node" presStyleLbl="node1" presStyleIdx="0" presStyleCnt="4">
        <dgm:presLayoutVars>
          <dgm:bulletEnabled val="1"/>
        </dgm:presLayoutVars>
      </dgm:prSet>
      <dgm:spPr/>
    </dgm:pt>
    <dgm:pt modelId="{990FD964-0EA2-442F-8695-232B981268C3}" type="pres">
      <dgm:prSet presAssocID="{4A832E0E-6CF1-4DA8-B50C-3119B6013C59}" presName="sibTrans" presStyleLbl="sibTrans2D1" presStyleIdx="0" presStyleCnt="3"/>
      <dgm:spPr/>
    </dgm:pt>
    <dgm:pt modelId="{E4AF5644-3B1E-4AF5-ACDE-C54995ED5408}" type="pres">
      <dgm:prSet presAssocID="{4A832E0E-6CF1-4DA8-B50C-3119B6013C59}" presName="connectorText" presStyleLbl="sibTrans2D1" presStyleIdx="0" presStyleCnt="3"/>
      <dgm:spPr/>
    </dgm:pt>
    <dgm:pt modelId="{B031A21B-C7C7-4075-A437-0D3367483211}" type="pres">
      <dgm:prSet presAssocID="{94BFA7BA-B120-447C-966B-5A3E93632602}" presName="node" presStyleLbl="node1" presStyleIdx="1" presStyleCnt="4">
        <dgm:presLayoutVars>
          <dgm:bulletEnabled val="1"/>
        </dgm:presLayoutVars>
      </dgm:prSet>
      <dgm:spPr/>
    </dgm:pt>
    <dgm:pt modelId="{99D36FFF-4816-4B33-BDDC-E9CCD6734E40}" type="pres">
      <dgm:prSet presAssocID="{79B0B043-4AD8-4C04-9F83-81C859977966}" presName="sibTrans" presStyleLbl="sibTrans2D1" presStyleIdx="1" presStyleCnt="3"/>
      <dgm:spPr/>
    </dgm:pt>
    <dgm:pt modelId="{AC84A763-1C12-457D-BB9C-8BB2A8C7BAD2}" type="pres">
      <dgm:prSet presAssocID="{79B0B043-4AD8-4C04-9F83-81C859977966}" presName="connectorText" presStyleLbl="sibTrans2D1" presStyleIdx="1" presStyleCnt="3"/>
      <dgm:spPr/>
    </dgm:pt>
    <dgm:pt modelId="{2CD7DF55-4F8E-40D7-83C8-7B953E74E5D8}" type="pres">
      <dgm:prSet presAssocID="{29FB18CA-81EB-4DDB-949E-4831113A3986}" presName="node" presStyleLbl="node1" presStyleIdx="2" presStyleCnt="4">
        <dgm:presLayoutVars>
          <dgm:bulletEnabled val="1"/>
        </dgm:presLayoutVars>
      </dgm:prSet>
      <dgm:spPr/>
    </dgm:pt>
    <dgm:pt modelId="{9DB07DD1-C848-4125-8A36-7D14189D2DEE}" type="pres">
      <dgm:prSet presAssocID="{B448B8A8-4E11-45E7-9043-83B99CB074CB}" presName="sibTrans" presStyleLbl="sibTrans2D1" presStyleIdx="2" presStyleCnt="3"/>
      <dgm:spPr/>
    </dgm:pt>
    <dgm:pt modelId="{B8B6E022-13E5-4EE0-AEFA-DFDCA0905519}" type="pres">
      <dgm:prSet presAssocID="{B448B8A8-4E11-45E7-9043-83B99CB074CB}" presName="connectorText" presStyleLbl="sibTrans2D1" presStyleIdx="2" presStyleCnt="3"/>
      <dgm:spPr/>
    </dgm:pt>
    <dgm:pt modelId="{065BC67F-9381-41D4-BEC0-122E713FB343}" type="pres">
      <dgm:prSet presAssocID="{B2A69AFD-BBB3-4931-88BE-E38C5F0D7DF0}" presName="node" presStyleLbl="node1" presStyleIdx="3" presStyleCnt="4">
        <dgm:presLayoutVars>
          <dgm:bulletEnabled val="1"/>
        </dgm:presLayoutVars>
      </dgm:prSet>
      <dgm:spPr/>
    </dgm:pt>
  </dgm:ptLst>
  <dgm:cxnLst>
    <dgm:cxn modelId="{930A5F10-8EE7-4B7D-8E75-587BC653647D}" srcId="{A51554B3-6711-4ACB-9B24-4354AF563C4A}" destId="{58BDD931-1032-45BC-A12D-DA722CB74AA9}" srcOrd="0" destOrd="0" parTransId="{75B1D64B-8013-4B46-9382-87E91BE3AFC5}" sibTransId="{4A832E0E-6CF1-4DA8-B50C-3119B6013C59}"/>
    <dgm:cxn modelId="{1BB26023-CF36-4C33-A051-423EE44F5D77}" type="presOf" srcId="{4A832E0E-6CF1-4DA8-B50C-3119B6013C59}" destId="{990FD964-0EA2-442F-8695-232B981268C3}" srcOrd="0" destOrd="0" presId="urn:microsoft.com/office/officeart/2005/8/layout/process1"/>
    <dgm:cxn modelId="{0353A228-F18C-400E-A80C-51A09E740DC4}" type="presOf" srcId="{79B0B043-4AD8-4C04-9F83-81C859977966}" destId="{AC84A763-1C12-457D-BB9C-8BB2A8C7BAD2}" srcOrd="1" destOrd="0" presId="urn:microsoft.com/office/officeart/2005/8/layout/process1"/>
    <dgm:cxn modelId="{AEA4B264-E66B-4480-9905-A78F743662F4}" type="presOf" srcId="{58BDD931-1032-45BC-A12D-DA722CB74AA9}" destId="{45B6188C-BCAC-4675-9EDC-E0D765A4F17A}" srcOrd="0" destOrd="0" presId="urn:microsoft.com/office/officeart/2005/8/layout/process1"/>
    <dgm:cxn modelId="{4EF9446D-6DB7-40DF-8C53-ACD81D756B73}" type="presOf" srcId="{B2A69AFD-BBB3-4931-88BE-E38C5F0D7DF0}" destId="{065BC67F-9381-41D4-BEC0-122E713FB343}" srcOrd="0" destOrd="0" presId="urn:microsoft.com/office/officeart/2005/8/layout/process1"/>
    <dgm:cxn modelId="{9B628752-50C5-4A17-BB7C-707127B75CD8}" srcId="{A51554B3-6711-4ACB-9B24-4354AF563C4A}" destId="{94BFA7BA-B120-447C-966B-5A3E93632602}" srcOrd="1" destOrd="0" parTransId="{929F65AF-3205-461D-B895-E91A9F87D13D}" sibTransId="{79B0B043-4AD8-4C04-9F83-81C859977966}"/>
    <dgm:cxn modelId="{33154797-7A13-491C-9C18-027BFF3CBFB8}" type="presOf" srcId="{94BFA7BA-B120-447C-966B-5A3E93632602}" destId="{B031A21B-C7C7-4075-A437-0D3367483211}" srcOrd="0" destOrd="0" presId="urn:microsoft.com/office/officeart/2005/8/layout/process1"/>
    <dgm:cxn modelId="{B30B219C-C324-4CD6-B663-7E523F678E44}" srcId="{A51554B3-6711-4ACB-9B24-4354AF563C4A}" destId="{29FB18CA-81EB-4DDB-949E-4831113A3986}" srcOrd="2" destOrd="0" parTransId="{3DFED1FC-DE67-4411-8E17-ED7F9C9EEF14}" sibTransId="{B448B8A8-4E11-45E7-9043-83B99CB074CB}"/>
    <dgm:cxn modelId="{1F36FDA0-C546-46E5-9A19-5F4061BE7F74}" srcId="{A51554B3-6711-4ACB-9B24-4354AF563C4A}" destId="{B2A69AFD-BBB3-4931-88BE-E38C5F0D7DF0}" srcOrd="3" destOrd="0" parTransId="{01C98AD5-FFB5-46AD-A4B5-67C0C5677F27}" sibTransId="{69F93E15-72B6-47AF-8F92-DD5BF9B08B37}"/>
    <dgm:cxn modelId="{6F7DB9AC-7E63-4BCE-B88C-798DC72C519C}" type="presOf" srcId="{A51554B3-6711-4ACB-9B24-4354AF563C4A}" destId="{9A81C74A-3F90-46F5-889D-A0258EB9C0A5}" srcOrd="0" destOrd="0" presId="urn:microsoft.com/office/officeart/2005/8/layout/process1"/>
    <dgm:cxn modelId="{13125DDF-EE35-42DA-85CD-76D219F88B11}" type="presOf" srcId="{B448B8A8-4E11-45E7-9043-83B99CB074CB}" destId="{9DB07DD1-C848-4125-8A36-7D14189D2DEE}" srcOrd="0" destOrd="0" presId="urn:microsoft.com/office/officeart/2005/8/layout/process1"/>
    <dgm:cxn modelId="{ECFF72ED-A195-4105-A86D-658503EFA742}" type="presOf" srcId="{29FB18CA-81EB-4DDB-949E-4831113A3986}" destId="{2CD7DF55-4F8E-40D7-83C8-7B953E74E5D8}" srcOrd="0" destOrd="0" presId="urn:microsoft.com/office/officeart/2005/8/layout/process1"/>
    <dgm:cxn modelId="{5D5872FB-E5FB-4A3A-AAF0-95F35E6E9814}" type="presOf" srcId="{4A832E0E-6CF1-4DA8-B50C-3119B6013C59}" destId="{E4AF5644-3B1E-4AF5-ACDE-C54995ED5408}" srcOrd="1" destOrd="0" presId="urn:microsoft.com/office/officeart/2005/8/layout/process1"/>
    <dgm:cxn modelId="{59D8AAFB-3193-4A6F-90EE-1D3977613C52}" type="presOf" srcId="{79B0B043-4AD8-4C04-9F83-81C859977966}" destId="{99D36FFF-4816-4B33-BDDC-E9CCD6734E40}" srcOrd="0" destOrd="0" presId="urn:microsoft.com/office/officeart/2005/8/layout/process1"/>
    <dgm:cxn modelId="{AA4F89FC-F970-4397-88DC-B4A0B64BE28C}" type="presOf" srcId="{B448B8A8-4E11-45E7-9043-83B99CB074CB}" destId="{B8B6E022-13E5-4EE0-AEFA-DFDCA0905519}" srcOrd="1" destOrd="0" presId="urn:microsoft.com/office/officeart/2005/8/layout/process1"/>
    <dgm:cxn modelId="{6894E5B2-8118-49FE-B6F4-63C21DE0C81E}" type="presParOf" srcId="{9A81C74A-3F90-46F5-889D-A0258EB9C0A5}" destId="{45B6188C-BCAC-4675-9EDC-E0D765A4F17A}" srcOrd="0" destOrd="0" presId="urn:microsoft.com/office/officeart/2005/8/layout/process1"/>
    <dgm:cxn modelId="{F7144FEE-2227-46B8-B1C4-27D1A737B882}" type="presParOf" srcId="{9A81C74A-3F90-46F5-889D-A0258EB9C0A5}" destId="{990FD964-0EA2-442F-8695-232B981268C3}" srcOrd="1" destOrd="0" presId="urn:microsoft.com/office/officeart/2005/8/layout/process1"/>
    <dgm:cxn modelId="{2C6B1178-698D-48AE-8FEB-F5C7AF1B03C7}" type="presParOf" srcId="{990FD964-0EA2-442F-8695-232B981268C3}" destId="{E4AF5644-3B1E-4AF5-ACDE-C54995ED5408}" srcOrd="0" destOrd="0" presId="urn:microsoft.com/office/officeart/2005/8/layout/process1"/>
    <dgm:cxn modelId="{C52926C6-3299-41E1-A036-5632BD33270E}" type="presParOf" srcId="{9A81C74A-3F90-46F5-889D-A0258EB9C0A5}" destId="{B031A21B-C7C7-4075-A437-0D3367483211}" srcOrd="2" destOrd="0" presId="urn:microsoft.com/office/officeart/2005/8/layout/process1"/>
    <dgm:cxn modelId="{ABDC04BA-6951-4431-8438-413286FE8A84}" type="presParOf" srcId="{9A81C74A-3F90-46F5-889D-A0258EB9C0A5}" destId="{99D36FFF-4816-4B33-BDDC-E9CCD6734E40}" srcOrd="3" destOrd="0" presId="urn:microsoft.com/office/officeart/2005/8/layout/process1"/>
    <dgm:cxn modelId="{820921AF-1AF5-48C7-B590-D8872681D441}" type="presParOf" srcId="{99D36FFF-4816-4B33-BDDC-E9CCD6734E40}" destId="{AC84A763-1C12-457D-BB9C-8BB2A8C7BAD2}" srcOrd="0" destOrd="0" presId="urn:microsoft.com/office/officeart/2005/8/layout/process1"/>
    <dgm:cxn modelId="{01ACB0BF-B04B-40DA-8A0D-F9718C099A6F}" type="presParOf" srcId="{9A81C74A-3F90-46F5-889D-A0258EB9C0A5}" destId="{2CD7DF55-4F8E-40D7-83C8-7B953E74E5D8}" srcOrd="4" destOrd="0" presId="urn:microsoft.com/office/officeart/2005/8/layout/process1"/>
    <dgm:cxn modelId="{986B98BD-E69B-4A7B-8A8E-0249A24D369A}" type="presParOf" srcId="{9A81C74A-3F90-46F5-889D-A0258EB9C0A5}" destId="{9DB07DD1-C848-4125-8A36-7D14189D2DEE}" srcOrd="5" destOrd="0" presId="urn:microsoft.com/office/officeart/2005/8/layout/process1"/>
    <dgm:cxn modelId="{61F02FDA-F0CB-4CE5-8A94-6D686D5CE6CC}" type="presParOf" srcId="{9DB07DD1-C848-4125-8A36-7D14189D2DEE}" destId="{B8B6E022-13E5-4EE0-AEFA-DFDCA0905519}" srcOrd="0" destOrd="0" presId="urn:microsoft.com/office/officeart/2005/8/layout/process1"/>
    <dgm:cxn modelId="{0FC7A445-F4E7-4B02-84C6-5D41C2D6F093}" type="presParOf" srcId="{9A81C74A-3F90-46F5-889D-A0258EB9C0A5}" destId="{065BC67F-9381-41D4-BEC0-122E713FB34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6188C-BCAC-4675-9EDC-E0D765A4F17A}">
      <dsp:nvSpPr>
        <dsp:cNvPr id="0" name=""/>
        <dsp:cNvSpPr/>
      </dsp:nvSpPr>
      <dsp:spPr>
        <a:xfrm>
          <a:off x="3317" y="1453220"/>
          <a:ext cx="1450370" cy="870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Upload</a:t>
          </a:r>
        </a:p>
      </dsp:txBody>
      <dsp:txXfrm>
        <a:off x="28805" y="1478708"/>
        <a:ext cx="1399394" cy="819246"/>
      </dsp:txXfrm>
    </dsp:sp>
    <dsp:sp modelId="{990FD964-0EA2-442F-8695-232B981268C3}">
      <dsp:nvSpPr>
        <dsp:cNvPr id="0" name=""/>
        <dsp:cNvSpPr/>
      </dsp:nvSpPr>
      <dsp:spPr>
        <a:xfrm>
          <a:off x="1598725" y="1708485"/>
          <a:ext cx="307478" cy="359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598725" y="1780423"/>
        <a:ext cx="215235" cy="215815"/>
      </dsp:txXfrm>
    </dsp:sp>
    <dsp:sp modelId="{B031A21B-C7C7-4075-A437-0D3367483211}">
      <dsp:nvSpPr>
        <dsp:cNvPr id="0" name=""/>
        <dsp:cNvSpPr/>
      </dsp:nvSpPr>
      <dsp:spPr>
        <a:xfrm>
          <a:off x="2033836" y="1453220"/>
          <a:ext cx="1450370" cy="870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Audioverarbeitung</a:t>
          </a:r>
        </a:p>
      </dsp:txBody>
      <dsp:txXfrm>
        <a:off x="2059324" y="1478708"/>
        <a:ext cx="1399394" cy="819246"/>
      </dsp:txXfrm>
    </dsp:sp>
    <dsp:sp modelId="{99D36FFF-4816-4B33-BDDC-E9CCD6734E40}">
      <dsp:nvSpPr>
        <dsp:cNvPr id="0" name=""/>
        <dsp:cNvSpPr/>
      </dsp:nvSpPr>
      <dsp:spPr>
        <a:xfrm>
          <a:off x="3629244" y="1708485"/>
          <a:ext cx="307478" cy="359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3629244" y="1780423"/>
        <a:ext cx="215235" cy="215815"/>
      </dsp:txXfrm>
    </dsp:sp>
    <dsp:sp modelId="{2CD7DF55-4F8E-40D7-83C8-7B953E74E5D8}">
      <dsp:nvSpPr>
        <dsp:cNvPr id="0" name=""/>
        <dsp:cNvSpPr/>
      </dsp:nvSpPr>
      <dsp:spPr>
        <a:xfrm>
          <a:off x="4064355" y="1453220"/>
          <a:ext cx="1450370" cy="870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Hashing</a:t>
          </a:r>
          <a:endParaRPr lang="de-DE" sz="1200" kern="1200" dirty="0"/>
        </a:p>
      </dsp:txBody>
      <dsp:txXfrm>
        <a:off x="4089843" y="1478708"/>
        <a:ext cx="1399394" cy="819246"/>
      </dsp:txXfrm>
    </dsp:sp>
    <dsp:sp modelId="{9DB07DD1-C848-4125-8A36-7D14189D2DEE}">
      <dsp:nvSpPr>
        <dsp:cNvPr id="0" name=""/>
        <dsp:cNvSpPr/>
      </dsp:nvSpPr>
      <dsp:spPr>
        <a:xfrm>
          <a:off x="5659763" y="1708485"/>
          <a:ext cx="307478" cy="359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5659763" y="1780423"/>
        <a:ext cx="215235" cy="215815"/>
      </dsp:txXfrm>
    </dsp:sp>
    <dsp:sp modelId="{065BC67F-9381-41D4-BEC0-122E713FB343}">
      <dsp:nvSpPr>
        <dsp:cNvPr id="0" name=""/>
        <dsp:cNvSpPr/>
      </dsp:nvSpPr>
      <dsp:spPr>
        <a:xfrm>
          <a:off x="6094874" y="1453220"/>
          <a:ext cx="1450370" cy="870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Speichern</a:t>
          </a:r>
        </a:p>
      </dsp:txBody>
      <dsp:txXfrm>
        <a:off x="6120362" y="1478708"/>
        <a:ext cx="1399394" cy="819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B9BCDCB-4950-6B49-98F8-5163D86879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413C4A-08E9-E043-992E-D38493A307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01536-F3C7-084C-BDD8-0D64C1E733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AC57A-EF17-CE46-94E4-322A8AC05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284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9F00C-EC20-3944-A0C7-901FF2210DE7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2A83A-B71F-BC4B-BEFC-254C1BBE68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04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40732"/>
            <a:ext cx="6858000" cy="9338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i="0">
                <a:solidFill>
                  <a:schemeClr val="bg1"/>
                </a:solidFill>
                <a:latin typeface="Univers" panose="020B0603020202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FB134B-2DD4-1F45-B80F-508018A549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7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76AF88E-123A-AE41-993D-62D14AFBA04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46945" y="524656"/>
            <a:ext cx="3530183" cy="1986198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latin typeface="Univers Medium" panose="020B060302020203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A9A1BA7-475E-A041-A84D-CEC7D9EC94B2}"/>
              </a:ext>
            </a:extLst>
          </p:cNvPr>
          <p:cNvSpPr>
            <a:spLocks noGrp="1" noChangeAspect="1"/>
          </p:cNvSpPr>
          <p:nvPr>
            <p:ph type="pic" idx="10"/>
          </p:nvPr>
        </p:nvSpPr>
        <p:spPr>
          <a:xfrm>
            <a:off x="846945" y="2953062"/>
            <a:ext cx="3530183" cy="1986198"/>
          </a:xfrm>
        </p:spPr>
        <p:txBody>
          <a:bodyPr anchor="t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Univers Medium" panose="020B0603020202030204" pitchFamily="34" charset="0"/>
                <a:ea typeface="+mn-ea"/>
                <a:cs typeface="+mn-cs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73E15AC-5851-6B46-A818-10CB13395ECC}"/>
              </a:ext>
            </a:extLst>
          </p:cNvPr>
          <p:cNvSpPr>
            <a:spLocks noGrp="1" noChangeAspect="1"/>
          </p:cNvSpPr>
          <p:nvPr>
            <p:ph type="pic" idx="11"/>
          </p:nvPr>
        </p:nvSpPr>
        <p:spPr>
          <a:xfrm>
            <a:off x="4609475" y="524656"/>
            <a:ext cx="3530183" cy="1986198"/>
          </a:xfrm>
        </p:spPr>
        <p:txBody>
          <a:bodyPr anchor="t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Univers Medium" panose="020B0603020202030204" pitchFamily="34" charset="0"/>
                <a:ea typeface="+mn-ea"/>
                <a:cs typeface="+mn-cs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32622BB-150B-8141-B892-686B4BC682DC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4609475" y="2953062"/>
            <a:ext cx="3530183" cy="1986198"/>
          </a:xfrm>
        </p:spPr>
        <p:txBody>
          <a:bodyPr anchor="t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Univers Medium" panose="020B0603020202030204" pitchFamily="34" charset="0"/>
                <a:ea typeface="+mn-ea"/>
                <a:cs typeface="+mn-cs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3FEDD9A-BCAD-8944-BEE5-AC8452EDA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6944" y="2600791"/>
            <a:ext cx="3530183" cy="269823"/>
          </a:xfrm>
        </p:spPr>
        <p:txBody>
          <a:bodyPr anchor="ctr">
            <a:normAutofit/>
          </a:bodyPr>
          <a:lstStyle>
            <a:lvl1pPr marL="0" indent="0">
              <a:buNone/>
              <a:defRPr sz="1100">
                <a:solidFill>
                  <a:srgbClr val="343433"/>
                </a:solidFill>
                <a:latin typeface="Univers Medium" panose="020B060302020203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4ADF0B0-F526-4D44-BB00-2354E38BB7D2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609474" y="2600791"/>
            <a:ext cx="3530183" cy="269823"/>
          </a:xfrm>
        </p:spPr>
        <p:txBody>
          <a:bodyPr anchor="ctr">
            <a:normAutofit/>
          </a:bodyPr>
          <a:lstStyle>
            <a:lvl1pPr marL="0" indent="0">
              <a:buNone/>
              <a:defRPr sz="1100">
                <a:solidFill>
                  <a:srgbClr val="343433"/>
                </a:solidFill>
                <a:latin typeface="Univers Medium" panose="020B060302020203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7B1673F-F170-AF41-B3E2-EF14B2A8A90E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846944" y="5021708"/>
            <a:ext cx="3530183" cy="269823"/>
          </a:xfrm>
        </p:spPr>
        <p:txBody>
          <a:bodyPr anchor="ctr">
            <a:normAutofit/>
          </a:bodyPr>
          <a:lstStyle>
            <a:lvl1pPr marL="0" indent="0">
              <a:buNone/>
              <a:defRPr sz="1100">
                <a:solidFill>
                  <a:srgbClr val="343433"/>
                </a:solidFill>
                <a:latin typeface="Univers Medium" panose="020B060302020203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507E694-DBB1-1947-A92C-9F88E5C984A2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4609474" y="5021708"/>
            <a:ext cx="3530183" cy="269823"/>
          </a:xfrm>
        </p:spPr>
        <p:txBody>
          <a:bodyPr anchor="ctr">
            <a:normAutofit/>
          </a:bodyPr>
          <a:lstStyle>
            <a:lvl1pPr marL="0" indent="0">
              <a:buNone/>
              <a:defRPr sz="1100">
                <a:solidFill>
                  <a:srgbClr val="343433"/>
                </a:solidFill>
                <a:latin typeface="Univers Medium" panose="020B060302020203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5106959" y="5455129"/>
            <a:ext cx="3092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MCI Univers 55" panose="020B0603020202020204" pitchFamily="34" charset="0"/>
              </a:rPr>
              <a:t>|  Studierendenpräsentation</a:t>
            </a:r>
            <a:r>
              <a:rPr lang="de-DE" sz="800" baseline="0" dirty="0">
                <a:solidFill>
                  <a:schemeClr val="bg1"/>
                </a:solidFill>
                <a:latin typeface="MCI Univers 55" panose="020B0603020202020204" pitchFamily="34" charset="0"/>
              </a:rPr>
              <a:t> – kein offizieller Inhalt des MCI</a:t>
            </a:r>
            <a:endParaRPr lang="de-AT" sz="800" dirty="0">
              <a:solidFill>
                <a:schemeClr val="bg1"/>
              </a:solidFill>
              <a:latin typeface="MCI Univers 55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84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35" y="1371600"/>
            <a:ext cx="7548486" cy="3775869"/>
          </a:xfrm>
        </p:spPr>
        <p:txBody>
          <a:bodyPr/>
          <a:lstStyle>
            <a:lvl1pPr marL="457200" indent="-457200">
              <a:lnSpc>
                <a:spcPct val="100000"/>
              </a:lnSpc>
              <a:buFont typeface="+mj-lt"/>
              <a:buAutoNum type="arabicParenBoth"/>
              <a:defRPr sz="1800">
                <a:latin typeface="Univers Medium" panose="020B0603020202030204" pitchFamily="34" charset="0"/>
              </a:defRPr>
            </a:lvl1pPr>
            <a:lvl2pPr marL="342900" indent="0">
              <a:lnSpc>
                <a:spcPct val="100000"/>
              </a:lnSpc>
              <a:buFont typeface="+mj-lt"/>
              <a:buNone/>
              <a:defRPr>
                <a:latin typeface="Univers Medium" panose="020B0603020202030204" pitchFamily="34" charset="0"/>
              </a:defRPr>
            </a:lvl2pPr>
            <a:lvl3pPr marL="1028700" indent="-342900">
              <a:buFont typeface="+mj-lt"/>
              <a:buAutoNum type="arabicParenBoth"/>
              <a:defRPr sz="1600">
                <a:latin typeface="Univers Medium" panose="020B0603020202030204" pitchFamily="34" charset="0"/>
              </a:defRPr>
            </a:lvl3pPr>
            <a:lvl4pPr marL="1371600" indent="-342900">
              <a:buFont typeface="+mj-lt"/>
              <a:buAutoNum type="arabicParenBoth"/>
              <a:defRPr sz="1400">
                <a:latin typeface="Univers Medium" panose="020B0603020202030204" pitchFamily="34" charset="0"/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Mastertextformat bearbeiten</a:t>
            </a:r>
          </a:p>
          <a:p>
            <a:pPr lvl="0"/>
            <a:endParaRPr lang="de-DE" dirty="0"/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505196-EB78-E14F-863B-B4FC39B7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35" y="487179"/>
            <a:ext cx="7548485" cy="776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rgbClr val="00416E"/>
                </a:solidFill>
                <a:latin typeface="Univers" panose="020B0603020202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5106959" y="5455129"/>
            <a:ext cx="3092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MCI Univers 55" panose="020B0603020202020204" pitchFamily="34" charset="0"/>
              </a:rPr>
              <a:t>|  Studierendenpräsentation</a:t>
            </a:r>
            <a:r>
              <a:rPr lang="de-DE" sz="800" baseline="0" dirty="0">
                <a:solidFill>
                  <a:schemeClr val="bg1"/>
                </a:solidFill>
                <a:latin typeface="MCI Univers 55" panose="020B0603020202020204" pitchFamily="34" charset="0"/>
              </a:rPr>
              <a:t> – kein offizieller Inhalt des MCI</a:t>
            </a:r>
            <a:endParaRPr lang="de-AT" sz="800" dirty="0">
              <a:solidFill>
                <a:schemeClr val="bg1"/>
              </a:solidFill>
              <a:latin typeface="MCI Univers 55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7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35" y="487179"/>
            <a:ext cx="7548485" cy="776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rgbClr val="00416E"/>
                </a:solidFill>
                <a:latin typeface="Univers" panose="020B0603020202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35" y="1371600"/>
            <a:ext cx="7548486" cy="377586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latin typeface="Univers Medium" panose="020B060302020203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5106959" y="5455129"/>
            <a:ext cx="3092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MCI Univers 55" panose="020B0603020202020204" pitchFamily="34" charset="0"/>
              </a:rPr>
              <a:t>|  Studierendenpräsentation</a:t>
            </a:r>
            <a:r>
              <a:rPr lang="de-DE" sz="800" baseline="0" dirty="0">
                <a:solidFill>
                  <a:schemeClr val="bg1"/>
                </a:solidFill>
                <a:latin typeface="MCI Univers 55" panose="020B0603020202020204" pitchFamily="34" charset="0"/>
              </a:rPr>
              <a:t> – kein offizieller Inhalt des MCI</a:t>
            </a:r>
            <a:endParaRPr lang="de-AT" sz="800" dirty="0">
              <a:solidFill>
                <a:schemeClr val="bg1"/>
              </a:solidFill>
              <a:latin typeface="MCI Univers 55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88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35" y="974362"/>
            <a:ext cx="7548486" cy="41731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latin typeface="Univers Medium" panose="020B060302020203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5106959" y="5455129"/>
            <a:ext cx="3092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MCI Univers 55" panose="020B0603020202020204" pitchFamily="34" charset="0"/>
              </a:rPr>
              <a:t>|  Studierendenpräsentation</a:t>
            </a:r>
            <a:r>
              <a:rPr lang="de-DE" sz="800" baseline="0" dirty="0">
                <a:solidFill>
                  <a:schemeClr val="bg1"/>
                </a:solidFill>
                <a:latin typeface="MCI Univers 55" panose="020B0603020202020204" pitchFamily="34" charset="0"/>
              </a:rPr>
              <a:t> – kein offizieller Inhalt des MCI</a:t>
            </a:r>
            <a:endParaRPr lang="de-AT" sz="800" dirty="0">
              <a:solidFill>
                <a:schemeClr val="bg1"/>
              </a:solidFill>
              <a:latin typeface="MCI Univers 55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48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35" y="1371600"/>
            <a:ext cx="7548486" cy="3775869"/>
          </a:xfrm>
        </p:spPr>
        <p:txBody>
          <a:bodyPr/>
          <a:lstStyle>
            <a:lvl1pPr>
              <a:lnSpc>
                <a:spcPct val="100000"/>
              </a:lnSpc>
              <a:defRPr sz="2000">
                <a:latin typeface="Univers Medium" panose="020B0603020202030204" pitchFamily="34" charset="0"/>
              </a:defRPr>
            </a:lvl1pPr>
            <a:lvl2pPr>
              <a:lnSpc>
                <a:spcPct val="100000"/>
              </a:lnSpc>
              <a:defRPr sz="1800">
                <a:latin typeface="Univers Medium" panose="020B0603020202030204" pitchFamily="34" charset="0"/>
              </a:defRPr>
            </a:lvl2pPr>
            <a:lvl3pPr>
              <a:lnSpc>
                <a:spcPct val="100000"/>
              </a:lnSpc>
              <a:defRPr sz="1600">
                <a:latin typeface="Univers Medium" panose="020B0603020202030204" pitchFamily="34" charset="0"/>
              </a:defRPr>
            </a:lvl3pPr>
            <a:lvl4pPr>
              <a:lnSpc>
                <a:spcPct val="100000"/>
              </a:lnSpc>
              <a:defRPr sz="1400">
                <a:latin typeface="Univers Medium" panose="020B0603020202030204" pitchFamily="34" charset="0"/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505196-EB78-E14F-863B-B4FC39B7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35" y="487179"/>
            <a:ext cx="7548485" cy="776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rgbClr val="00416E"/>
                </a:solidFill>
                <a:latin typeface="Univers" panose="020B0603020202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5106959" y="5455129"/>
            <a:ext cx="3092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MCI Univers 55" panose="020B0603020202020204" pitchFamily="34" charset="0"/>
              </a:rPr>
              <a:t>|  Studierendenpräsentation</a:t>
            </a:r>
            <a:r>
              <a:rPr lang="de-DE" sz="800" baseline="0" dirty="0">
                <a:solidFill>
                  <a:schemeClr val="bg1"/>
                </a:solidFill>
                <a:latin typeface="MCI Univers 55" panose="020B0603020202020204" pitchFamily="34" charset="0"/>
              </a:rPr>
              <a:t> – kein offizieller Inhalt des MCI</a:t>
            </a:r>
            <a:endParaRPr lang="de-AT" sz="800" dirty="0">
              <a:solidFill>
                <a:schemeClr val="bg1"/>
              </a:solidFill>
              <a:latin typeface="MCI Univers 55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1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EBC8623-86FF-6B42-8AF5-CAD078CB1A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0819"/>
          <a:stretch/>
        </p:blipFill>
        <p:spPr>
          <a:xfrm>
            <a:off x="0" y="0"/>
            <a:ext cx="8154649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58" y="1732077"/>
            <a:ext cx="7886700" cy="23772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00416E"/>
                </a:solidFill>
                <a:latin typeface="Univers Medium" panose="020B0603020202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858" y="4131848"/>
            <a:ext cx="7886700" cy="799916"/>
          </a:xfrm>
        </p:spPr>
        <p:txBody>
          <a:bodyPr/>
          <a:lstStyle>
            <a:lvl1pPr marL="0" indent="0">
              <a:buNone/>
              <a:defRPr sz="1800">
                <a:solidFill>
                  <a:srgbClr val="343433"/>
                </a:solidFill>
                <a:latin typeface="Univers Medium" panose="020B0603020202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B40283F-122A-F74E-9A63-86F4FF752016}"/>
              </a:ext>
            </a:extLst>
          </p:cNvPr>
          <p:cNvSpPr/>
          <p:nvPr userDrawn="1"/>
        </p:nvSpPr>
        <p:spPr>
          <a:xfrm>
            <a:off x="7967272" y="5156616"/>
            <a:ext cx="1176728" cy="558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2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135" y="1371600"/>
            <a:ext cx="3681022" cy="3775869"/>
          </a:xfrm>
        </p:spPr>
        <p:txBody>
          <a:bodyPr/>
          <a:lstStyle>
            <a:lvl1pPr>
              <a:lnSpc>
                <a:spcPct val="100000"/>
              </a:lnSpc>
              <a:defRPr sz="2000">
                <a:latin typeface="Univers Medium" panose="020B0603020202030204" pitchFamily="34" charset="0"/>
              </a:defRPr>
            </a:lvl1pPr>
            <a:lvl2pPr>
              <a:lnSpc>
                <a:spcPct val="100000"/>
              </a:lnSpc>
              <a:defRPr>
                <a:latin typeface="Univers Medium" panose="020B0603020202030204" pitchFamily="34" charset="0"/>
              </a:defRPr>
            </a:lvl2pPr>
            <a:lvl3pPr>
              <a:lnSpc>
                <a:spcPct val="100000"/>
              </a:lnSpc>
              <a:defRPr sz="1600">
                <a:latin typeface="Univers Medium" panose="020B0603020202030204" pitchFamily="34" charset="0"/>
              </a:defRPr>
            </a:lvl3pPr>
            <a:lvl4pPr>
              <a:lnSpc>
                <a:spcPct val="100000"/>
              </a:lnSpc>
              <a:defRPr sz="1400">
                <a:latin typeface="Univers Medium" panose="020B0603020202030204" pitchFamily="34" charset="0"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8597" y="1371600"/>
            <a:ext cx="3681023" cy="3775869"/>
          </a:xfrm>
        </p:spPr>
        <p:txBody>
          <a:bodyPr/>
          <a:lstStyle>
            <a:lvl1pPr>
              <a:lnSpc>
                <a:spcPct val="100000"/>
              </a:lnSpc>
              <a:defRPr sz="2000">
                <a:latin typeface="Univers Medium" panose="020B0603020202030204" pitchFamily="34" charset="0"/>
              </a:defRPr>
            </a:lvl1pPr>
            <a:lvl2pPr>
              <a:lnSpc>
                <a:spcPct val="100000"/>
              </a:lnSpc>
              <a:defRPr>
                <a:latin typeface="Univers Medium" panose="020B0603020202030204" pitchFamily="34" charset="0"/>
              </a:defRPr>
            </a:lvl2pPr>
            <a:lvl3pPr>
              <a:lnSpc>
                <a:spcPct val="100000"/>
              </a:lnSpc>
              <a:defRPr sz="1600">
                <a:latin typeface="Univers Medium" panose="020B0603020202030204" pitchFamily="34" charset="0"/>
              </a:defRPr>
            </a:lvl3pPr>
            <a:lvl4pPr>
              <a:lnSpc>
                <a:spcPct val="100000"/>
              </a:lnSpc>
              <a:defRPr sz="1400">
                <a:latin typeface="Univers Medium" panose="020B0603020202030204" pitchFamily="34" charset="0"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EA033B-3A84-D942-8AD2-87EB2BB6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35" y="487179"/>
            <a:ext cx="7548485" cy="776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rgbClr val="00416E"/>
                </a:solidFill>
                <a:latin typeface="Univers" panose="020B0603020202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5106959" y="5455129"/>
            <a:ext cx="3092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MCI Univers 55" panose="020B0603020202020204" pitchFamily="34" charset="0"/>
              </a:rPr>
              <a:t>|  Studierendenpräsentation</a:t>
            </a:r>
            <a:r>
              <a:rPr lang="de-DE" sz="800" baseline="0" dirty="0">
                <a:solidFill>
                  <a:schemeClr val="bg1"/>
                </a:solidFill>
                <a:latin typeface="MCI Univers 55" panose="020B0603020202020204" pitchFamily="34" charset="0"/>
              </a:rPr>
              <a:t> – kein offizieller Inhalt des MCI</a:t>
            </a:r>
            <a:endParaRPr lang="de-AT" sz="800" dirty="0">
              <a:solidFill>
                <a:schemeClr val="bg1"/>
              </a:solidFill>
              <a:latin typeface="MCI Univers 55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90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1135" y="1371599"/>
            <a:ext cx="7548486" cy="377587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latin typeface="Univers Medium" panose="020B060302020203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C2A250-38A2-BB42-A93A-B5F4722C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35" y="487179"/>
            <a:ext cx="7548485" cy="776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rgbClr val="00416E"/>
                </a:solidFill>
                <a:latin typeface="Univers" panose="020B0603020202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5106959" y="5455129"/>
            <a:ext cx="3092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MCI Univers 55" panose="020B0603020202020204" pitchFamily="34" charset="0"/>
              </a:rPr>
              <a:t>|  Studierendenpräsentation</a:t>
            </a:r>
            <a:r>
              <a:rPr lang="de-DE" sz="800" baseline="0" dirty="0">
                <a:solidFill>
                  <a:schemeClr val="bg1"/>
                </a:solidFill>
                <a:latin typeface="MCI Univers 55" panose="020B0603020202020204" pitchFamily="34" charset="0"/>
              </a:rPr>
              <a:t> – kein offizieller Inhalt des MCI</a:t>
            </a:r>
            <a:endParaRPr lang="de-AT" sz="800" dirty="0">
              <a:solidFill>
                <a:schemeClr val="bg1"/>
              </a:solidFill>
              <a:latin typeface="MCI Univers 55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2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Erklärung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10067" y="1371599"/>
            <a:ext cx="4489554" cy="377587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latin typeface="Univers Medium" panose="020B060302020203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135" y="1371600"/>
            <a:ext cx="2927884" cy="377586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Univers Medium" panose="020B060302020203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C2A250-38A2-BB42-A93A-B5F4722C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35" y="487179"/>
            <a:ext cx="7548485" cy="776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rgbClr val="00416E"/>
                </a:solidFill>
                <a:latin typeface="Univers" panose="020B0603020202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5106959" y="5455129"/>
            <a:ext cx="3092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MCI Univers 55" panose="020B0603020202020204" pitchFamily="34" charset="0"/>
              </a:rPr>
              <a:t>|  Studierendenpräsentation</a:t>
            </a:r>
            <a:r>
              <a:rPr lang="de-DE" sz="800" baseline="0" dirty="0">
                <a:solidFill>
                  <a:schemeClr val="bg1"/>
                </a:solidFill>
                <a:latin typeface="MCI Univers 55" panose="020B0603020202020204" pitchFamily="34" charset="0"/>
              </a:rPr>
              <a:t> – kein offizieller Inhalt des MCI</a:t>
            </a:r>
            <a:endParaRPr lang="de-AT" sz="800" dirty="0">
              <a:solidFill>
                <a:schemeClr val="bg1"/>
              </a:solidFill>
              <a:latin typeface="MCI Univers 55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8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5DCECD2D-354A-214A-82A8-85822346FCED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C408DB9-427D-6C4F-9A3C-FF6D04D4987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700372E-F62A-1F44-856C-792DF25EBEF5}"/>
              </a:ext>
            </a:extLst>
          </p:cNvPr>
          <p:cNvSpPr/>
          <p:nvPr userDrawn="1"/>
        </p:nvSpPr>
        <p:spPr>
          <a:xfrm flipH="1">
            <a:off x="8336111" y="0"/>
            <a:ext cx="487180" cy="509666"/>
          </a:xfrm>
          <a:prstGeom prst="rect">
            <a:avLst/>
          </a:prstGeom>
          <a:solidFill>
            <a:srgbClr val="0041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5D32700-82AA-E54D-82BC-AB72403F92E4}"/>
              </a:ext>
            </a:extLst>
          </p:cNvPr>
          <p:cNvSpPr txBox="1">
            <a:spLocks/>
          </p:cNvSpPr>
          <p:nvPr userDrawn="1"/>
        </p:nvSpPr>
        <p:spPr>
          <a:xfrm>
            <a:off x="8352506" y="0"/>
            <a:ext cx="464696" cy="509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MCI Univers 55 Roman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799862D-C377-0D42-9801-6814E04F309A}" type="slidenum">
              <a:rPr lang="de-DE" sz="900" b="1" i="0" smtClean="0">
                <a:solidFill>
                  <a:schemeClr val="bg1"/>
                </a:solidFill>
                <a:latin typeface="Univers Medium" panose="020B0603020202030204" pitchFamily="34" charset="0"/>
              </a:rPr>
              <a:pPr algn="ctr"/>
              <a:t>‹Nr.›</a:t>
            </a:fld>
            <a:endParaRPr lang="de-DE" sz="1000" b="1" i="0" dirty="0">
              <a:solidFill>
                <a:schemeClr val="bg1"/>
              </a:solidFill>
              <a:latin typeface="Univers Medium" panose="020B0603020202030204" pitchFamily="34" charset="0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5106959" y="5455129"/>
            <a:ext cx="3092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MCI Univers 55" panose="020B0603020202020204" pitchFamily="34" charset="0"/>
              </a:rPr>
              <a:t>|  Studierendenpräsentation</a:t>
            </a:r>
            <a:r>
              <a:rPr lang="de-DE" sz="800" baseline="0" dirty="0">
                <a:solidFill>
                  <a:schemeClr val="bg1"/>
                </a:solidFill>
                <a:latin typeface="MCI Univers 55" panose="020B0603020202020204" pitchFamily="34" charset="0"/>
              </a:rPr>
              <a:t> – kein offizieller Inhalt des MCI</a:t>
            </a:r>
            <a:endParaRPr lang="de-AT" sz="800" dirty="0">
              <a:solidFill>
                <a:schemeClr val="bg1"/>
              </a:solidFill>
              <a:latin typeface="MCI Univers 55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93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71" r:id="rId4"/>
    <p:sldLayoutId id="2147483670" r:id="rId5"/>
    <p:sldLayoutId id="2147483663" r:id="rId6"/>
    <p:sldLayoutId id="2147483664" r:id="rId7"/>
    <p:sldLayoutId id="2147483672" r:id="rId8"/>
    <p:sldLayoutId id="2147483669" r:id="rId9"/>
    <p:sldLayoutId id="2147483667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800" b="1" i="0" kern="1200" dirty="0">
          <a:solidFill>
            <a:srgbClr val="00416E"/>
          </a:solidFill>
          <a:latin typeface="Univers" panose="020B060302020203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lang="de-DE" sz="2000" kern="1200" dirty="0">
          <a:solidFill>
            <a:schemeClr val="tx1"/>
          </a:solidFill>
          <a:latin typeface="Univers Medium" panose="020B060302020203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lang="de-DE" sz="1800" kern="1200" dirty="0">
          <a:solidFill>
            <a:schemeClr val="tx1"/>
          </a:solidFill>
          <a:latin typeface="Univers Medium" panose="020B060302020203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lang="de-DE" sz="1600" kern="1200" dirty="0">
          <a:solidFill>
            <a:schemeClr val="tx1"/>
          </a:solidFill>
          <a:latin typeface="Univers Medium" panose="020B060302020203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lang="de-DE" sz="1400" kern="1200" dirty="0">
          <a:solidFill>
            <a:schemeClr val="tx1"/>
          </a:solidFill>
          <a:latin typeface="Univers Medium" panose="020B060302020203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C3896-1A2E-F643-AD02-A8ED95C159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4800" dirty="0">
                <a:latin typeface="+mj-lt"/>
              </a:rPr>
              <a:t>Tune Scout</a:t>
            </a:r>
            <a:endParaRPr lang="de-DE" sz="4800" dirty="0"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F981F9-AC41-C5BE-9389-51C7AD051213}"/>
              </a:ext>
            </a:extLst>
          </p:cNvPr>
          <p:cNvSpPr txBox="1"/>
          <p:nvPr/>
        </p:nvSpPr>
        <p:spPr>
          <a:xfrm>
            <a:off x="870697" y="2488168"/>
            <a:ext cx="740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dirty="0">
                <a:solidFill>
                  <a:schemeClr val="bg1"/>
                </a:solidFill>
              </a:rPr>
              <a:t>Eine App für Musik-Erkennung, Streaming und Equalizer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82E44B4-6B21-F2F1-CC52-517ADFC163BD}"/>
              </a:ext>
            </a:extLst>
          </p:cNvPr>
          <p:cNvSpPr txBox="1"/>
          <p:nvPr/>
        </p:nvSpPr>
        <p:spPr>
          <a:xfrm>
            <a:off x="81116" y="128757"/>
            <a:ext cx="5427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>
                <a:solidFill>
                  <a:schemeClr val="bg1"/>
                </a:solidFill>
              </a:rPr>
              <a:t>Autoren</a:t>
            </a:r>
            <a:r>
              <a:rPr lang="de-AT" sz="1400" dirty="0">
                <a:solidFill>
                  <a:schemeClr val="bg1"/>
                </a:solidFill>
              </a:rPr>
              <a:t>: Lennard Pöll &amp; Tobias Obwexer</a:t>
            </a:r>
            <a:endParaRPr lang="de-DE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234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E334C-3615-095C-96DE-70B47A33C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514D181-4959-0C5C-0271-B958A233A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b="1" dirty="0"/>
              <a:t>Echtzeit-Audioanpassung</a:t>
            </a:r>
            <a:r>
              <a:rPr lang="de-DE" b="1" dirty="0">
                <a:latin typeface="+mn-lt"/>
              </a:rPr>
              <a:t>:</a:t>
            </a:r>
          </a:p>
          <a:p>
            <a:pPr marL="742950" lvl="1" indent="-285750"/>
            <a:r>
              <a:rPr lang="de-DE" dirty="0">
                <a:latin typeface="+mn-lt"/>
              </a:rPr>
              <a:t>WAV- und MP3-Dateien können hochgeladen und bearbeitet werden.</a:t>
            </a:r>
          </a:p>
          <a:p>
            <a:pPr marL="742950" lvl="1" indent="-285750"/>
            <a:r>
              <a:rPr lang="de-DE" dirty="0">
                <a:latin typeface="+mn-lt"/>
              </a:rPr>
              <a:t>Schieberegler für Bässe, Mitten und Höhen ermöglichen präzise Klangoptimierungen.</a:t>
            </a:r>
            <a:endParaRPr lang="de-DE" b="1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AT" b="1" dirty="0"/>
              <a:t>Visualisierung</a:t>
            </a:r>
            <a:r>
              <a:rPr lang="de-DE" b="1" dirty="0">
                <a:latin typeface="+mn-lt"/>
              </a:rPr>
              <a:t>:</a:t>
            </a:r>
          </a:p>
          <a:p>
            <a:pPr marL="742950" lvl="1" indent="-285750"/>
            <a:r>
              <a:rPr lang="de-DE" dirty="0">
                <a:latin typeface="+mn-lt"/>
              </a:rPr>
              <a:t>Zeigt das bearbeitete Signal im Zeitbereich und unterstützt die Audioanalyse.</a:t>
            </a:r>
            <a:endParaRPr lang="de-DE" b="1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AT" b="1" dirty="0"/>
              <a:t>Speicherung und Wiedergabe</a:t>
            </a:r>
            <a:r>
              <a:rPr lang="de-DE" b="1" dirty="0">
                <a:latin typeface="+mn-lt"/>
              </a:rPr>
              <a:t>:</a:t>
            </a:r>
          </a:p>
          <a:p>
            <a:pPr marL="742950" lvl="1" indent="-285750"/>
            <a:r>
              <a:rPr lang="de-DE" dirty="0">
                <a:latin typeface="+mn-lt"/>
              </a:rPr>
              <a:t>Gleichzeitiges Abspielen und Herunterladen</a:t>
            </a:r>
            <a:endParaRPr lang="de-DE" b="1" dirty="0">
              <a:latin typeface="+mn-lt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76A4CDF-BCB3-1857-BE54-A6D99947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Equalizer</a:t>
            </a:r>
          </a:p>
        </p:txBody>
      </p:sp>
    </p:spTree>
    <p:extLst>
      <p:ext uri="{BB962C8B-B14F-4D97-AF65-F5344CB8AC3E}">
        <p14:creationId xmlns:p14="http://schemas.microsoft.com/office/powerpoint/2010/main" val="169402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CA0C0-2A06-F3C8-C316-183A68593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B1F4A62-A178-D323-5FE7-3B061B799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1" dirty="0">
                <a:latin typeface="+mn-lt"/>
              </a:rPr>
              <a:t>1. Filter</a:t>
            </a:r>
            <a:endParaRPr lang="de-AT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AT" b="1" dirty="0">
                <a:latin typeface="+mn-lt"/>
              </a:rPr>
              <a:t>Funktionen</a:t>
            </a:r>
            <a:r>
              <a:rPr lang="de-AT" dirty="0">
                <a:latin typeface="+mn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b="1" dirty="0">
                <a:latin typeface="+mn-lt"/>
              </a:rPr>
              <a:t>Tiefpassfilter (Low-Pass): </a:t>
            </a:r>
            <a:r>
              <a:rPr lang="de-AT" dirty="0">
                <a:latin typeface="+mn-lt"/>
              </a:rPr>
              <a:t>Reduziert hohe Frequenzen und hebt die Bassfrequenzen hervor.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b="1" dirty="0">
                <a:latin typeface="+mn-lt"/>
              </a:rPr>
              <a:t>Hochpassfilter (High-Pass): </a:t>
            </a:r>
            <a:r>
              <a:rPr lang="de-AT" dirty="0">
                <a:latin typeface="+mn-lt"/>
              </a:rPr>
              <a:t>Reduziert tiefe Frequenzen und betont hohe Frequenzen.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b="1" dirty="0">
                <a:latin typeface="+mn-lt"/>
              </a:rPr>
              <a:t>Bandpassfilter (Equalizer): </a:t>
            </a:r>
            <a:r>
              <a:rPr lang="de-AT" dirty="0">
                <a:latin typeface="+mn-lt"/>
              </a:rPr>
              <a:t>Passt Frequenzbereiche wie Mitten an, um den Klang zu optimieren.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2C260C-40E4-0A2A-26AD-7597A8AB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Equalizer</a:t>
            </a:r>
          </a:p>
        </p:txBody>
      </p:sp>
    </p:spTree>
    <p:extLst>
      <p:ext uri="{BB962C8B-B14F-4D97-AF65-F5344CB8AC3E}">
        <p14:creationId xmlns:p14="http://schemas.microsoft.com/office/powerpoint/2010/main" val="303066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417392F-539B-9ACA-74CC-28E8F865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EC2 Serverhosting</a:t>
            </a:r>
          </a:p>
          <a:p>
            <a:r>
              <a:rPr lang="de-DE" b="1" dirty="0" err="1">
                <a:latin typeface="+mn-lt"/>
              </a:rPr>
              <a:t>Cognito</a:t>
            </a:r>
            <a:r>
              <a:rPr lang="de-DE" b="1" dirty="0">
                <a:latin typeface="+mn-lt"/>
              </a:rPr>
              <a:t> User-Management</a:t>
            </a:r>
          </a:p>
          <a:p>
            <a:r>
              <a:rPr lang="de-DE" b="1" dirty="0" err="1">
                <a:latin typeface="+mn-lt"/>
              </a:rPr>
              <a:t>Compare-recorded</a:t>
            </a:r>
            <a:r>
              <a:rPr lang="de-DE" b="1" dirty="0">
                <a:latin typeface="+mn-lt"/>
              </a:rPr>
              <a:t> Song debuggen</a:t>
            </a:r>
          </a:p>
          <a:p>
            <a:endParaRPr lang="de-DE" b="1" dirty="0">
              <a:latin typeface="+mn-lt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867B2AD-94BD-7FC7-EFE1-2EE34B9B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Zukunftsmusik</a:t>
            </a:r>
          </a:p>
        </p:txBody>
      </p:sp>
    </p:spTree>
    <p:extLst>
      <p:ext uri="{BB962C8B-B14F-4D97-AF65-F5344CB8AC3E}">
        <p14:creationId xmlns:p14="http://schemas.microsoft.com/office/powerpoint/2010/main" val="396051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CDA4A-720B-92C5-0C66-3DB722F71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2C23F43-30E6-4BB9-8057-6B10DE7C4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dirty="0">
                <a:latin typeface="+mn-lt"/>
              </a:rPr>
              <a:t>Zweck</a:t>
            </a:r>
            <a:r>
              <a:rPr lang="de-DE" dirty="0">
                <a:latin typeface="+mn-lt"/>
              </a:rPr>
              <a:t>: Vereint Musik-Erkennung, Streaming und Equalizer in einer Plattform.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>
                <a:latin typeface="+mn-lt"/>
              </a:rPr>
              <a:t>Hauptfunktionen</a:t>
            </a:r>
            <a:r>
              <a:rPr lang="de-DE" dirty="0">
                <a:latin typeface="+mn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n-lt"/>
              </a:rPr>
              <a:t>Hochladen und Speichern von Songs mit Metadaten.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n-lt"/>
              </a:rPr>
              <a:t>Erkennen von Duplikaten durch Audio-Fingerprints.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n-lt"/>
              </a:rPr>
              <a:t>Streaming von Songs aus Amazon S3.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n-lt"/>
              </a:rPr>
              <a:t>Verbesserung der Audioqualität durch einen anpassbaren Equalizer.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EBF1AA-7298-204B-C444-4676615D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+mn-lt"/>
              </a:rPr>
              <a:t>Überblick über Tune Scout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39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E635D-C9AB-E757-CF2C-06423FD5F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C354DD9-B05F-EBCD-C107-9805D9C2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Technischer Stack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FAD1B334-A4CC-B9C5-82AC-6324D9DF6E11}"/>
              </a:ext>
            </a:extLst>
          </p:cNvPr>
          <p:cNvSpPr txBox="1">
            <a:spLocks/>
          </p:cNvSpPr>
          <p:nvPr/>
        </p:nvSpPr>
        <p:spPr>
          <a:xfrm>
            <a:off x="651134" y="1389529"/>
            <a:ext cx="7548486" cy="377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Univers Medium" panose="020B060302020203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Univers Medium" panose="020B060302020203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de-DE" sz="1600" kern="1200">
                <a:solidFill>
                  <a:schemeClr val="tx1"/>
                </a:solidFill>
                <a:latin typeface="Univers Medium" panose="020B060302020203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de-DE" sz="1400" kern="1200">
                <a:solidFill>
                  <a:schemeClr val="tx1"/>
                </a:solidFill>
                <a:latin typeface="Univers Medium" panose="020B0603020202030204" pitchFamily="34" charset="0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>
                <a:latin typeface="+mn-lt"/>
              </a:rPr>
              <a:t>Fronted</a:t>
            </a:r>
            <a:r>
              <a:rPr lang="de-DE" dirty="0">
                <a:latin typeface="+mn-lt"/>
              </a:rPr>
              <a:t>: </a:t>
            </a:r>
            <a:r>
              <a:rPr lang="de-DE" dirty="0" err="1">
                <a:latin typeface="+mn-lt"/>
              </a:rPr>
              <a:t>Streamlit</a:t>
            </a:r>
            <a:endParaRPr lang="de-DE" dirty="0">
              <a:latin typeface="+mn-lt"/>
            </a:endParaRPr>
          </a:p>
          <a:p>
            <a:r>
              <a:rPr lang="de-DE" b="1" dirty="0">
                <a:latin typeface="+mn-lt"/>
              </a:rPr>
              <a:t>Backend: </a:t>
            </a:r>
            <a:r>
              <a:rPr lang="de-DE" dirty="0">
                <a:latin typeface="+mn-lt"/>
              </a:rPr>
              <a:t>Python</a:t>
            </a:r>
          </a:p>
          <a:p>
            <a:r>
              <a:rPr lang="de-DE" b="1" dirty="0">
                <a:latin typeface="+mn-lt"/>
              </a:rPr>
              <a:t>Cloud-Dienste:</a:t>
            </a:r>
          </a:p>
          <a:p>
            <a:pPr marL="742950" lvl="1" indent="-285750"/>
            <a:r>
              <a:rPr lang="de-DE" b="1" dirty="0">
                <a:latin typeface="+mn-lt"/>
              </a:rPr>
              <a:t>Amazon </a:t>
            </a:r>
            <a:r>
              <a:rPr lang="de-DE" b="1" dirty="0" err="1">
                <a:latin typeface="+mn-lt"/>
              </a:rPr>
              <a:t>DynamoDB</a:t>
            </a:r>
            <a:endParaRPr lang="de-DE" b="1" dirty="0">
              <a:latin typeface="+mn-lt"/>
            </a:endParaRPr>
          </a:p>
          <a:p>
            <a:pPr marL="742950" lvl="1" indent="-285750"/>
            <a:r>
              <a:rPr lang="de-DE" b="1" dirty="0">
                <a:latin typeface="+mn-lt"/>
              </a:rPr>
              <a:t>Amazon S3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039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FE4FA4D-D340-7813-A4C2-F23D3F2E27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691820"/>
              </p:ext>
            </p:extLst>
          </p:nvPr>
        </p:nvGraphicFramePr>
        <p:xfrm>
          <a:off x="797718" y="969168"/>
          <a:ext cx="7548563" cy="3776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7DF34EF9-052D-4B1D-3E62-BFD5ED10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73501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86198-ABEC-B725-ABAA-E7F5FB488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FFE7197-AA05-D880-FEF8-4F905CC17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34" y="1371600"/>
            <a:ext cx="8291159" cy="3775869"/>
          </a:xfrm>
        </p:spPr>
        <p:txBody>
          <a:bodyPr/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1. Audioverarbeitung</a:t>
            </a:r>
            <a:endParaRPr lang="de-DE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>
                <a:latin typeface="+mn-lt"/>
              </a:rPr>
              <a:t>Funktionen</a:t>
            </a:r>
            <a:r>
              <a:rPr lang="de-DE" dirty="0">
                <a:latin typeface="+mn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+mn-lt"/>
              </a:rPr>
              <a:t>Live-Audioaufnahme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+mn-lt"/>
              </a:rPr>
              <a:t>Upload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+mn-lt"/>
              </a:rPr>
              <a:t>MP3- und WAV-Unterstützung</a:t>
            </a:r>
            <a:endParaRPr lang="de-DE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+mn-lt"/>
              </a:rPr>
              <a:t>Datenaufbereitung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E2478BF-D197-55D4-6ED2-BC38E05C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393401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36C7A-02DF-FBB1-5F5F-A40C80DD6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08D27F9-5E0B-8B14-DB1B-DACC605B4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2. </a:t>
            </a:r>
            <a:r>
              <a:rPr lang="de-DE" b="1" dirty="0" err="1">
                <a:latin typeface="+mn-lt"/>
              </a:rPr>
              <a:t>Hashing</a:t>
            </a:r>
            <a:endParaRPr lang="de-DE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>
                <a:latin typeface="+mn-lt"/>
              </a:rPr>
              <a:t>Funktionen</a:t>
            </a:r>
            <a:r>
              <a:rPr lang="de-DE" dirty="0">
                <a:latin typeface="+mn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+mn-lt"/>
              </a:rPr>
              <a:t>Audio-Fingerprinting (</a:t>
            </a:r>
            <a:r>
              <a:rPr lang="de-DE" b="1" dirty="0" err="1">
                <a:latin typeface="+mn-lt"/>
              </a:rPr>
              <a:t>Hashlib</a:t>
            </a:r>
            <a:r>
              <a:rPr lang="de-DE" b="1" dirty="0">
                <a:latin typeface="+mn-lt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+mn-lt"/>
              </a:rPr>
              <a:t>Metadatenintegration</a:t>
            </a:r>
            <a:endParaRPr lang="de-DE" dirty="0">
              <a:latin typeface="+mn-lt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0AA13B6-0F70-0667-2291-8609211D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45672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F979A08-DE6F-3168-08B7-ACF86A5D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1. AWS </a:t>
            </a:r>
            <a:r>
              <a:rPr lang="de-DE" b="1" dirty="0" err="1">
                <a:latin typeface="+mn-lt"/>
              </a:rPr>
              <a:t>DynamoDB</a:t>
            </a:r>
            <a:r>
              <a:rPr lang="de-DE" b="1" dirty="0">
                <a:latin typeface="+mn-lt"/>
              </a:rPr>
              <a:t> </a:t>
            </a:r>
          </a:p>
          <a:p>
            <a:r>
              <a:rPr lang="de-DE" b="1" dirty="0">
                <a:latin typeface="+mn-lt"/>
              </a:rPr>
              <a:t>Funktionen: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+mn-lt"/>
              </a:rPr>
              <a:t>Speicherung der Daten</a:t>
            </a:r>
          </a:p>
          <a:p>
            <a:pPr marL="742950" lvl="1" indent="-285750"/>
            <a:r>
              <a:rPr lang="de-DE" b="1" dirty="0">
                <a:latin typeface="+mn-lt"/>
              </a:rPr>
              <a:t>Duplikat-Erkennung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70A2630-79A7-DB7D-D04D-AEFFAB2C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E0D03FC-AC9F-0E91-712A-E8456CEFB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66" y="2857500"/>
            <a:ext cx="7155268" cy="237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2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3DA8A07-9B22-6148-C6B3-9EFD9A303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2. AWS S3</a:t>
            </a:r>
          </a:p>
          <a:p>
            <a:r>
              <a:rPr lang="de-DE" b="1" dirty="0">
                <a:latin typeface="+mn-lt"/>
              </a:rPr>
              <a:t>Funktionen: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+mn-lt"/>
              </a:rPr>
              <a:t>Speicherung</a:t>
            </a:r>
            <a:endParaRPr lang="de-DE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+mn-lt"/>
              </a:rPr>
              <a:t>Streaming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9C9A9C-DDBB-793C-D217-088B5333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E0BB5A-1438-8417-3DA9-9FB2E885D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32" y="2857500"/>
            <a:ext cx="7849936" cy="157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6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D7D2038-7134-1234-8267-584524B9C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Admin Keys -&gt; lokal gespeichert</a:t>
            </a:r>
          </a:p>
          <a:p>
            <a:r>
              <a:rPr lang="de-DE" dirty="0" err="1"/>
              <a:t>Settings.toml</a:t>
            </a:r>
            <a:r>
              <a:rPr lang="de-DE" dirty="0"/>
              <a:t> alle Informationen gespeichert</a:t>
            </a:r>
          </a:p>
          <a:p>
            <a:r>
              <a:rPr lang="de-DE" dirty="0"/>
              <a:t>In .</a:t>
            </a:r>
            <a:r>
              <a:rPr lang="de-DE" dirty="0" err="1"/>
              <a:t>gitignore</a:t>
            </a:r>
            <a:r>
              <a:rPr lang="de-DE" dirty="0"/>
              <a:t> eingebunden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A541463-7D81-6827-F0ED-75602B4B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Key-Handling</a:t>
            </a:r>
          </a:p>
        </p:txBody>
      </p:sp>
    </p:spTree>
    <p:extLst>
      <p:ext uri="{BB962C8B-B14F-4D97-AF65-F5344CB8AC3E}">
        <p14:creationId xmlns:p14="http://schemas.microsoft.com/office/powerpoint/2010/main" val="1434731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241</Words>
  <Application>Microsoft Office PowerPoint</Application>
  <PresentationFormat>Bildschirmpräsentation (16:10)</PresentationFormat>
  <Paragraphs>65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MCI Univers 55</vt:lpstr>
      <vt:lpstr>Univers</vt:lpstr>
      <vt:lpstr>Univers Medium</vt:lpstr>
      <vt:lpstr>Office</vt:lpstr>
      <vt:lpstr>Tune Scout</vt:lpstr>
      <vt:lpstr>Überblick über Tune Scout</vt:lpstr>
      <vt:lpstr>Technischer Stack</vt:lpstr>
      <vt:lpstr>Pipeline</vt:lpstr>
      <vt:lpstr>Pipeline</vt:lpstr>
      <vt:lpstr>Pipeline</vt:lpstr>
      <vt:lpstr>Datenbank</vt:lpstr>
      <vt:lpstr>Datenbank</vt:lpstr>
      <vt:lpstr>Key-Handling</vt:lpstr>
      <vt:lpstr>Equalizer</vt:lpstr>
      <vt:lpstr>Equalizer</vt:lpstr>
      <vt:lpstr>Zukunftsmusik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Tobias Obwexer</cp:lastModifiedBy>
  <cp:revision>50</cp:revision>
  <dcterms:created xsi:type="dcterms:W3CDTF">2020-05-08T06:59:06Z</dcterms:created>
  <dcterms:modified xsi:type="dcterms:W3CDTF">2025-01-19T17:08:32Z</dcterms:modified>
</cp:coreProperties>
</file>