
<file path=[Content_Types].xml><?xml version="1.0" encoding="utf-8"?>
<Types xmlns="http://schemas.openxmlformats.org/package/2006/content-types">
  <Default ContentType="application/xml" Extension="xml"/>
  <Default ContentType="image/jpeg" Extension="jp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notesMaster+xml" PartName="/ppt/notesMasters/notesMaster1.xml"/>
  <Override ContentType="application/vnd.openxmlformats-officedocument.presentationml.viewProps+xml" PartName="/ppt/viewProps3.xml"/>
  <Override ContentType="application/vnd.openxmlformats-officedocument.presentationml.commentAuthors+xml" PartName="/ppt/commentAuthors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5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3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Hiram Kihoro"/>
</p:cmAuthorLst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2.xml"/><Relationship Id="rId5" Type="http://schemas.openxmlformats.org/officeDocument/2006/relationships/slideMaster" Target="slideMasters/slideMaster1.xml"/><Relationship Id="rId12" Type="http://schemas.openxmlformats.org/officeDocument/2006/relationships/slide" Target="slides/slide6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5" Type="http://schemas.openxmlformats.org/officeDocument/2006/relationships/slide" Target="slides/slide9.xml"/><Relationship Id="rId11" Type="http://schemas.openxmlformats.org/officeDocument/2006/relationships/slide" Target="slides/slide5.xml"/><Relationship Id="rId14" Type="http://schemas.openxmlformats.org/officeDocument/2006/relationships/slide" Target="slides/slide8.xml"/><Relationship Id="rId7" Type="http://schemas.openxmlformats.org/officeDocument/2006/relationships/slide" Target="slides/slide1.xml"/><Relationship Id="rId2" Type="http://schemas.openxmlformats.org/officeDocument/2006/relationships/viewProps" Target="viewProps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13" Type="http://schemas.openxmlformats.org/officeDocument/2006/relationships/slide" Target="slides/slide7.xml"/><Relationship Id="rId8" Type="http://schemas.openxmlformats.org/officeDocument/2006/relationships/slide" Target="slides/slide2.xml"/><Relationship Id="rId17" Type="http://schemas.openxmlformats.org/officeDocument/2006/relationships/slide" Target="slides/slide11.xml"/><Relationship Id="rId4" Type="http://schemas.openxmlformats.org/officeDocument/2006/relationships/commentAuthors" Target="commentAuthors3.xml"/><Relationship Id="rId3" Type="http://schemas.openxmlformats.org/officeDocument/2006/relationships/presProps" Target="presProps3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1" Type="http://schemas.openxmlformats.org/officeDocument/2006/relationships/theme" Target="theme/them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7-29T17:21:27.772">
    <p:pos x="96" y="96"/>
    <p:text>Nakuru project. 3 bedroom with artic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f299d2a670163b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f299d2a670163b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f299d2a670163b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f299d2a670163b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f299d2a670163b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f299d2a670163b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f299d2a670163b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f299d2a670163b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f299d2a670163b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f299d2a670163b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ef93590737bd0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ef93590737bd0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4d9bedac8a535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4d9bedac8a535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d9bedac8a535c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d9bedac8a535c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4d9bedac8a535c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4d9bedac8a535c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4d9bedac8a535c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4d9bedac8a535c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f299d2a670163b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f299d2a670163b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f299d2a670163b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f299d2a670163b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f299d2a670163b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f299d2a670163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PRECAST PEFERB HOUSES.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Saves time and cost. Favourable for all types of buildings.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99" y="152400"/>
            <a:ext cx="654016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38" y="152400"/>
            <a:ext cx="645833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45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5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48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935200" cy="4838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Garden estate, Nairobi project.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425" y="1152475"/>
            <a:ext cx="6865149" cy="624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27667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15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475" y="152400"/>
            <a:ext cx="5563701" cy="698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38" y="152400"/>
            <a:ext cx="645833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