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5" r:id="rId9"/>
    <p:sldId id="474" r:id="rId10"/>
    <p:sldId id="476" r:id="rId11"/>
    <p:sldId id="477" r:id="rId12"/>
    <p:sldId id="462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3"/>
    <p:restoredTop sz="96405"/>
  </p:normalViewPr>
  <p:slideViewPr>
    <p:cSldViewPr snapToGrid="0" snapToObjects="1">
      <p:cViewPr>
        <p:scale>
          <a:sx n="100" d="100"/>
          <a:sy n="100" d="100"/>
        </p:scale>
        <p:origin x="1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com/docs/ProgrammingRuby/html/irb.html" TargetMode="External"/><Relationship Id="rId2" Type="http://schemas.openxmlformats.org/officeDocument/2006/relationships/hyperlink" Target="http://stackoverflow.com/questions/641743/does-begin-end-while-denote-a-blo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Interactive_Ruby_She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ru-RU" b="1" dirty="0">
                <a:solidFill>
                  <a:schemeClr val="accent1"/>
                </a:solidFill>
              </a:rPr>
              <a:t>7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Интерактивная консоль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Палиндром с пробелами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Autofit/>
          </a:bodyPr>
          <a:lstStyle/>
          <a:p>
            <a:r>
              <a:rPr lang="ru-RU" dirty="0"/>
              <a:t>Сделайте вторую версию программы «Палиндром», которая не учитывает наличие пробелов/знаков препинания во фразе.</a:t>
            </a:r>
          </a:p>
          <a:p>
            <a:r>
              <a:rPr lang="ru-RU" dirty="0"/>
              <a:t>Сперва с помощью </a:t>
            </a:r>
            <a:r>
              <a:rPr lang="en-GB" dirty="0" err="1">
                <a:solidFill>
                  <a:schemeClr val="accent1"/>
                </a:solidFill>
              </a:rPr>
              <a:t>irb</a:t>
            </a:r>
            <a:r>
              <a:rPr lang="en-GB" dirty="0"/>
              <a:t> </a:t>
            </a:r>
            <a:r>
              <a:rPr lang="ru-RU" dirty="0"/>
              <a:t>поймите, как убрать из строки все пробелы (не только те, что по краям) и знаки препинания. Посмотреть все методы объекта можно вызвав у него метод </a:t>
            </a:r>
            <a:r>
              <a:rPr lang="en-GB" dirty="0">
                <a:solidFill>
                  <a:schemeClr val="accent1"/>
                </a:solidFill>
              </a:rPr>
              <a:t>methods</a:t>
            </a:r>
            <a:r>
              <a:rPr lang="en-GB" dirty="0"/>
              <a:t>.</a:t>
            </a:r>
          </a:p>
          <a:p>
            <a:r>
              <a:rPr lang="ru-RU" dirty="0"/>
              <a:t>Если не выйдет найти метод с помощью </a:t>
            </a:r>
            <a:r>
              <a:rPr lang="en-GB" dirty="0" err="1">
                <a:solidFill>
                  <a:schemeClr val="accent1"/>
                </a:solidFill>
              </a:rPr>
              <a:t>irb</a:t>
            </a:r>
            <a:r>
              <a:rPr lang="en-GB" dirty="0"/>
              <a:t>, </a:t>
            </a:r>
            <a:r>
              <a:rPr lang="ru-RU" dirty="0" err="1"/>
              <a:t>погуглите</a:t>
            </a:r>
            <a:r>
              <a:rPr lang="ru-RU" dirty="0"/>
              <a:t> или посмотрите документацию на класс 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Проверьте в консоли как работает метод </a:t>
            </a:r>
            <a:r>
              <a:rPr lang="en-GB" dirty="0">
                <a:solidFill>
                  <a:schemeClr val="accent1"/>
                </a:solidFill>
              </a:rPr>
              <a:t>delete</a:t>
            </a:r>
            <a:r>
              <a:rPr lang="en-GB" dirty="0"/>
              <a:t> </a:t>
            </a:r>
            <a:r>
              <a:rPr lang="ru-RU" dirty="0"/>
              <a:t>у строки. Попробуйте вызвать его с разными аргументами.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Палиндром с пробелами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Autofit/>
          </a:bodyPr>
          <a:lstStyle/>
          <a:p>
            <a:r>
              <a:rPr lang="ru-RU" dirty="0"/>
              <a:t>Сделайте вторую версию программы «Палиндром», которая не учитывает наличие пробелов/знаков препинания во фразе.</a:t>
            </a:r>
          </a:p>
          <a:p>
            <a:r>
              <a:rPr lang="ru-RU" dirty="0"/>
              <a:t>Сперва с помощью </a:t>
            </a:r>
            <a:r>
              <a:rPr lang="en-GB" dirty="0" err="1">
                <a:solidFill>
                  <a:schemeClr val="accent1"/>
                </a:solidFill>
              </a:rPr>
              <a:t>irb</a:t>
            </a:r>
            <a:r>
              <a:rPr lang="en-GB" dirty="0"/>
              <a:t> </a:t>
            </a:r>
            <a:r>
              <a:rPr lang="ru-RU" dirty="0"/>
              <a:t>поймите, как убрать из строки все пробелы (не только те, что по краям) и знаки препинания. Посмотреть все методы объекта можно вызвав у него метод </a:t>
            </a:r>
            <a:r>
              <a:rPr lang="en-GB" dirty="0">
                <a:solidFill>
                  <a:schemeClr val="accent1"/>
                </a:solidFill>
              </a:rPr>
              <a:t>methods</a:t>
            </a:r>
            <a:r>
              <a:rPr lang="en-GB" dirty="0"/>
              <a:t>.</a:t>
            </a:r>
          </a:p>
          <a:p>
            <a:r>
              <a:rPr lang="ru-RU" dirty="0"/>
              <a:t>Если не выйдет найти метод с помощью </a:t>
            </a:r>
            <a:r>
              <a:rPr lang="en-GB" dirty="0" err="1">
                <a:solidFill>
                  <a:schemeClr val="accent1"/>
                </a:solidFill>
              </a:rPr>
              <a:t>irb</a:t>
            </a:r>
            <a:r>
              <a:rPr lang="en-GB" dirty="0"/>
              <a:t>, </a:t>
            </a:r>
            <a:r>
              <a:rPr lang="ru-RU" dirty="0" err="1"/>
              <a:t>погуглите</a:t>
            </a:r>
            <a:r>
              <a:rPr lang="ru-RU" dirty="0"/>
              <a:t> или посмотрите документацию на класс </a:t>
            </a:r>
            <a:r>
              <a:rPr lang="en-GB" dirty="0">
                <a:solidFill>
                  <a:schemeClr val="accent1"/>
                </a:solidFill>
              </a:rPr>
              <a:t>String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Проверьте в консоли как работает метод </a:t>
            </a:r>
            <a:r>
              <a:rPr lang="en-GB" dirty="0">
                <a:solidFill>
                  <a:schemeClr val="accent1"/>
                </a:solidFill>
              </a:rPr>
              <a:t>delete</a:t>
            </a:r>
            <a:r>
              <a:rPr lang="en-GB" dirty="0"/>
              <a:t> </a:t>
            </a:r>
            <a:r>
              <a:rPr lang="ru-RU" dirty="0"/>
              <a:t>у строки. Попробуйте вызвать его с разными аргументами.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73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Про блоки кода begin ... end (eng)"/>
              </a:rPr>
              <a:t>Про блоки кода </a:t>
            </a:r>
            <a:r>
              <a:rPr lang="en-GB" dirty="0">
                <a:hlinkClick r:id="rId2" tooltip="Про блоки кода begin ... end (eng)"/>
              </a:rPr>
              <a:t>begin ... end (eng)</a:t>
            </a:r>
            <a:endParaRPr lang="en-GB" dirty="0"/>
          </a:p>
          <a:p>
            <a:r>
              <a:rPr lang="ru-RU" dirty="0">
                <a:hlinkClick r:id="rId3" tooltip="Официальная документация irb (eng)"/>
              </a:rPr>
              <a:t>Официальная документация </a:t>
            </a:r>
            <a:r>
              <a:rPr lang="en-GB" dirty="0">
                <a:hlinkClick r:id="rId3" tooltip="Официальная документация irb (eng)"/>
              </a:rPr>
              <a:t>irb (eng)</a:t>
            </a:r>
            <a:endParaRPr lang="en-GB" dirty="0"/>
          </a:p>
          <a:p>
            <a:r>
              <a:rPr lang="en-GB" dirty="0">
                <a:hlinkClick r:id="rId4" tooltip="Interactive Ruby Shell (вики)"/>
              </a:rPr>
              <a:t>Interactive Ruby Shell (</a:t>
            </a:r>
            <a:r>
              <a:rPr lang="ru-RU" dirty="0">
                <a:hlinkClick r:id="rId4" tooltip="Interactive Ruby Shell (вики)"/>
              </a:rPr>
              <a:t>вики)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Интерактивная консоль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Знакомство с </a:t>
            </a:r>
            <a:r>
              <a:rPr lang="en-US" dirty="0"/>
              <a:t>IRB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Принципы работы </a:t>
            </a:r>
            <a:r>
              <a:rPr lang="en-US" dirty="0"/>
              <a:t>IRB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Интерактивная консоль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n-GB" b="1" dirty="0"/>
              <a:t>IRB</a:t>
            </a:r>
            <a:r>
              <a:rPr lang="en-GB" dirty="0"/>
              <a:t> — interactive ruby shell </a:t>
            </a:r>
            <a:r>
              <a:rPr lang="ru-RU" dirty="0"/>
              <a:t>или по-простому «</a:t>
            </a:r>
            <a:r>
              <a:rPr lang="ru-RU" b="1" dirty="0"/>
              <a:t>интерактивная руби консоль</a:t>
            </a:r>
            <a:r>
              <a:rPr lang="ru-RU" dirty="0"/>
              <a:t>». Очень полезный инструмент любого </a:t>
            </a:r>
            <a:r>
              <a:rPr lang="ru-RU" dirty="0" err="1"/>
              <a:t>рубиста</a:t>
            </a:r>
            <a:r>
              <a:rPr lang="ru-RU" dirty="0"/>
              <a:t>. Смысл его в том, что вы можете писать любой руби код и видеть результаты его выполнения сразу же, в том же окне.</a:t>
            </a:r>
          </a:p>
          <a:p>
            <a:r>
              <a:rPr lang="en-GB" dirty="0"/>
              <a:t>IRB </a:t>
            </a:r>
            <a:r>
              <a:rPr lang="ru-RU" dirty="0"/>
              <a:t>экономит время, когда нужно написать очень короткую и простую программу, когда нужно понять как будет работать тот или иной код, или быстро вычислить какое-то выражение (как на калькуляторе).</a:t>
            </a:r>
          </a:p>
        </p:txBody>
      </p:sp>
    </p:spTree>
    <p:extLst>
      <p:ext uri="{BB962C8B-B14F-4D97-AF65-F5344CB8AC3E}">
        <p14:creationId xmlns:p14="http://schemas.microsoft.com/office/powerpoint/2010/main" val="4630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Принцип работы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92569"/>
          </a:xfrm>
        </p:spPr>
        <p:txBody>
          <a:bodyPr>
            <a:normAutofit/>
          </a:bodyPr>
          <a:lstStyle/>
          <a:p>
            <a:r>
              <a:rPr lang="ru-RU" dirty="0"/>
              <a:t>Для запуска интерактивной руби консоли достаточно в вашей командной строке набрать </a:t>
            </a:r>
            <a:r>
              <a:rPr lang="en-GB" dirty="0" err="1">
                <a:solidFill>
                  <a:schemeClr val="accent1"/>
                </a:solidFill>
              </a:rPr>
              <a:t>irb</a:t>
            </a:r>
            <a:r>
              <a:rPr lang="en-GB" dirty="0"/>
              <a:t>. </a:t>
            </a:r>
            <a:r>
              <a:rPr lang="ru-RU" dirty="0"/>
              <a:t>Результат будет выглядеть примерно так: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EC97-C878-9A48-AAFC-347A0494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96754"/>
            <a:ext cx="9144000" cy="1092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67827E-A192-1D42-BDA8-F268F59B4AE1}"/>
              </a:ext>
            </a:extLst>
          </p:cNvPr>
          <p:cNvSpPr txBox="1">
            <a:spLocks/>
          </p:cNvSpPr>
          <p:nvPr/>
        </p:nvSpPr>
        <p:spPr>
          <a:xfrm>
            <a:off x="1451578" y="4177408"/>
            <a:ext cx="9603275" cy="1876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 попали в интерактивный режим. Вместо </a:t>
            </a:r>
            <a:r>
              <a:rPr lang="ru-RU" dirty="0">
                <a:solidFill>
                  <a:schemeClr val="accent1"/>
                </a:solidFill>
              </a:rPr>
              <a:t>3.0.1</a:t>
            </a:r>
            <a:r>
              <a:rPr lang="ru-RU" dirty="0"/>
              <a:t> может быть написана другая версия руби или что-то вроде </a:t>
            </a:r>
            <a:r>
              <a:rPr lang="en-GB" dirty="0" err="1">
                <a:solidFill>
                  <a:schemeClr val="accent1"/>
                </a:solidFill>
              </a:rPr>
              <a:t>irb</a:t>
            </a:r>
            <a:r>
              <a:rPr lang="en-GB" dirty="0">
                <a:solidFill>
                  <a:schemeClr val="accent1"/>
                </a:solidFill>
              </a:rPr>
              <a:t>(main)</a:t>
            </a:r>
            <a:r>
              <a:rPr lang="en-GB" dirty="0"/>
              <a:t>.</a:t>
            </a:r>
          </a:p>
          <a:p>
            <a:r>
              <a:rPr lang="ru-RU" dirty="0"/>
              <a:t>Это не важно, важно, что после символа </a:t>
            </a:r>
            <a:r>
              <a:rPr lang="ru-RU" dirty="0">
                <a:solidFill>
                  <a:schemeClr val="accent1"/>
                </a:solidFill>
              </a:rPr>
              <a:t>&gt;</a:t>
            </a:r>
            <a:r>
              <a:rPr lang="ru-RU" dirty="0"/>
              <a:t> консоль приглашает вас к вводу кода.</a:t>
            </a:r>
          </a:p>
        </p:txBody>
      </p:sp>
    </p:spTree>
    <p:extLst>
      <p:ext uri="{BB962C8B-B14F-4D97-AF65-F5344CB8AC3E}">
        <p14:creationId xmlns:p14="http://schemas.microsoft.com/office/powerpoint/2010/main" val="28230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Принцип работы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511569"/>
          </a:xfrm>
        </p:spPr>
        <p:txBody>
          <a:bodyPr>
            <a:normAutofit/>
          </a:bodyPr>
          <a:lstStyle/>
          <a:p>
            <a:r>
              <a:rPr lang="ru-RU" dirty="0"/>
              <a:t>Если вы введете какой-то код, и нажмете </a:t>
            </a:r>
            <a:r>
              <a:rPr lang="en-GB" b="1" dirty="0"/>
              <a:t>Enter</a:t>
            </a:r>
            <a:r>
              <a:rPr lang="en-GB" dirty="0"/>
              <a:t>, </a:t>
            </a:r>
            <a:r>
              <a:rPr lang="ru-RU" dirty="0"/>
              <a:t>то...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D02A3-ABE1-964A-A201-BF10E937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41600"/>
            <a:ext cx="9144000" cy="1574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2143D8-D896-B947-90DA-6BD062EA74AC}"/>
              </a:ext>
            </a:extLst>
          </p:cNvPr>
          <p:cNvSpPr txBox="1">
            <a:spLocks/>
          </p:cNvSpPr>
          <p:nvPr/>
        </p:nvSpPr>
        <p:spPr>
          <a:xfrm>
            <a:off x="1451579" y="4330700"/>
            <a:ext cx="9603275" cy="172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Сначала выполнится эта строчка (на приведенном примере она вывела на экран строку </a:t>
            </a:r>
            <a:r>
              <a:rPr lang="ru-RU" dirty="0">
                <a:solidFill>
                  <a:schemeClr val="accent1"/>
                </a:solidFill>
              </a:rPr>
              <a:t>"</a:t>
            </a:r>
            <a:r>
              <a:rPr lang="en-GB" dirty="0">
                <a:solidFill>
                  <a:schemeClr val="accent1"/>
                </a:solidFill>
              </a:rPr>
              <a:t>Hello world"</a:t>
            </a:r>
            <a:r>
              <a:rPr lang="en-GB" dirty="0"/>
              <a:t>), </a:t>
            </a:r>
            <a:r>
              <a:rPr lang="ru-RU" dirty="0"/>
              <a:t>а затем обязательно появится строка, начинающаяся с символов </a:t>
            </a:r>
            <a:r>
              <a:rPr lang="ru-RU" dirty="0">
                <a:solidFill>
                  <a:schemeClr val="accent1"/>
                </a:solidFill>
              </a:rPr>
              <a:t>=&gt;</a:t>
            </a:r>
            <a:r>
              <a:rPr lang="ru-RU" dirty="0"/>
              <a:t>.</a:t>
            </a:r>
          </a:p>
          <a:p>
            <a:r>
              <a:rPr lang="ru-RU" dirty="0"/>
              <a:t>Эта строка — результат, который вернуло введенное вами выражение.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41166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Принцип работы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984769"/>
          </a:xfrm>
        </p:spPr>
        <p:txBody>
          <a:bodyPr>
            <a:normAutofit/>
          </a:bodyPr>
          <a:lstStyle/>
          <a:p>
            <a:r>
              <a:rPr lang="ru-RU" dirty="0"/>
              <a:t>Выражением может быть любое корректное выражение на языке </a:t>
            </a:r>
            <a:r>
              <a:rPr lang="en-GB" dirty="0"/>
              <a:t>Ruby. </a:t>
            </a:r>
            <a:r>
              <a:rPr lang="ru-RU" dirty="0"/>
              <a:t>Если выражение некорректное, вы просто получите в консоли ошибку. Так же, как вы бы получили ее при обычном запуске программы. Например, очень удобно использовать </a:t>
            </a:r>
            <a:r>
              <a:rPr lang="en-GB" dirty="0"/>
              <a:t>Ruby </a:t>
            </a:r>
            <a:r>
              <a:rPr lang="ru-RU" dirty="0"/>
              <a:t>консоль в качестве продвинутого калькулятора (скажем, считать задолженность по оплате электроэнергии):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4EF0B-76B5-6044-A6EF-2B3F7161A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00"/>
          <a:stretch/>
        </p:blipFill>
        <p:spPr>
          <a:xfrm>
            <a:off x="1451579" y="4102100"/>
            <a:ext cx="9144000" cy="1066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779758-3574-8C4A-B3C8-B1844DFA584F}"/>
              </a:ext>
            </a:extLst>
          </p:cNvPr>
          <p:cNvSpPr txBox="1">
            <a:spLocks/>
          </p:cNvSpPr>
          <p:nvPr/>
        </p:nvSpPr>
        <p:spPr>
          <a:xfrm>
            <a:off x="1451579" y="5270500"/>
            <a:ext cx="9737121" cy="87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видите в этом случае после вашей строки, выводится только строка с результатом выполнения выражения. И затем </a:t>
            </a:r>
            <a:r>
              <a:rPr lang="en-GB" dirty="0"/>
              <a:t>IRB </a:t>
            </a:r>
            <a:r>
              <a:rPr lang="ru-RU" dirty="0"/>
              <a:t>снова ждет ваших распоряжений.</a:t>
            </a:r>
          </a:p>
        </p:txBody>
      </p:sp>
    </p:spTree>
    <p:extLst>
      <p:ext uri="{BB962C8B-B14F-4D97-AF65-F5344CB8AC3E}">
        <p14:creationId xmlns:p14="http://schemas.microsoft.com/office/powerpoint/2010/main" val="25441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Многострочный код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99021" cy="1730769"/>
          </a:xfrm>
        </p:spPr>
        <p:txBody>
          <a:bodyPr>
            <a:normAutofit/>
          </a:bodyPr>
          <a:lstStyle/>
          <a:p>
            <a:r>
              <a:rPr lang="ru-RU" dirty="0"/>
              <a:t>Если вам нужно выполнить в консоли код, который не умещается в одну строку, можете заключить его внутрь блока </a:t>
            </a:r>
            <a:r>
              <a:rPr lang="en-GB" dirty="0">
                <a:solidFill>
                  <a:schemeClr val="accent1"/>
                </a:solidFill>
              </a:rPr>
              <a:t>begin</a:t>
            </a:r>
            <a:r>
              <a:rPr lang="en-GB" dirty="0"/>
              <a:t> — </a:t>
            </a: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.</a:t>
            </a:r>
          </a:p>
          <a:p>
            <a:r>
              <a:rPr lang="ru-RU" dirty="0"/>
              <a:t>После ввода </a:t>
            </a:r>
            <a:r>
              <a:rPr lang="en-GB" dirty="0">
                <a:solidFill>
                  <a:schemeClr val="accent1"/>
                </a:solidFill>
              </a:rPr>
              <a:t>begin</a:t>
            </a:r>
            <a:r>
              <a:rPr lang="en-GB" dirty="0"/>
              <a:t>, </a:t>
            </a:r>
            <a:r>
              <a:rPr lang="ru-RU" dirty="0"/>
              <a:t>консоль будет запрашивать все новые и новые строки, пока не встретит конец этого блока </a:t>
            </a: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. </a:t>
            </a:r>
            <a:r>
              <a:rPr lang="ru-RU" dirty="0"/>
              <a:t>И тогда только разом выполнит весь этот блок кода.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57ABA-9589-5342-8795-C1E6E3B9B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5"/>
          <a:stretch/>
        </p:blipFill>
        <p:spPr>
          <a:xfrm>
            <a:off x="1451579" y="3781477"/>
            <a:ext cx="9144000" cy="23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Многострочный код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99021" cy="4037750"/>
          </a:xfrm>
        </p:spPr>
        <p:txBody>
          <a:bodyPr>
            <a:normAutofit/>
          </a:bodyPr>
          <a:lstStyle/>
          <a:p>
            <a:r>
              <a:rPr lang="ru-RU" dirty="0"/>
              <a:t>Надпись </a:t>
            </a:r>
            <a:r>
              <a:rPr lang="en-GB" dirty="0" err="1">
                <a:solidFill>
                  <a:schemeClr val="accent1"/>
                </a:solidFill>
              </a:rPr>
              <a:t>orel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ru-RU" dirty="0">
                <a:solidFill>
                  <a:schemeClr val="accent1"/>
                </a:solidFill>
              </a:rPr>
              <a:t>=&gt; </a:t>
            </a:r>
            <a:r>
              <a:rPr lang="en-GB" dirty="0">
                <a:solidFill>
                  <a:schemeClr val="accent1"/>
                </a:solidFill>
              </a:rPr>
              <a:t>nil </a:t>
            </a:r>
            <a:r>
              <a:rPr lang="ru-RU" dirty="0"/>
              <a:t>появятся на экране только через 3 секунды после ввода 6-й строки. Кстати, комментарии тоже можно писать (любой руби код), но зачем? ;)</a:t>
            </a:r>
          </a:p>
          <a:p>
            <a:r>
              <a:rPr lang="ru-RU" dirty="0"/>
              <a:t>Для выхода из консоли достаточно набрать волшебное слово </a:t>
            </a:r>
            <a:r>
              <a:rPr lang="en-GB" dirty="0">
                <a:solidFill>
                  <a:schemeClr val="accent1"/>
                </a:solidFill>
              </a:rPr>
              <a:t>exit</a:t>
            </a:r>
            <a:r>
              <a:rPr lang="en-GB" dirty="0"/>
              <a:t> </a:t>
            </a:r>
            <a:r>
              <a:rPr lang="ru-RU" dirty="0"/>
              <a:t>и вернуться к нормальной жизни, найти работу, завести семью...</a:t>
            </a:r>
          </a:p>
        </p:txBody>
      </p:sp>
    </p:spTree>
    <p:extLst>
      <p:ext uri="{BB962C8B-B14F-4D97-AF65-F5344CB8AC3E}">
        <p14:creationId xmlns:p14="http://schemas.microsoft.com/office/powerpoint/2010/main" val="175305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и когда пользоваться </a:t>
            </a:r>
            <a:r>
              <a:rPr lang="en-US" b="1" dirty="0">
                <a:solidFill>
                  <a:schemeClr val="accent1"/>
                </a:solidFill>
              </a:rPr>
              <a:t>IRB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Autofit/>
          </a:bodyPr>
          <a:lstStyle/>
          <a:p>
            <a:r>
              <a:rPr lang="ru-RU" dirty="0"/>
              <a:t>В консоль при желании можно скармливать огромные программы. Но делать так не стоит. Консоль — это </a:t>
            </a:r>
            <a:r>
              <a:rPr lang="ru-RU" dirty="0" err="1"/>
              <a:t>фастфуд</a:t>
            </a:r>
            <a:r>
              <a:rPr lang="ru-RU" dirty="0"/>
              <a:t>, когда нужно срочно выполнить немножко какого-то руби кода.</a:t>
            </a:r>
          </a:p>
          <a:p>
            <a:r>
              <a:rPr lang="ru-RU" dirty="0"/>
              <a:t>Когда она актуальна:</a:t>
            </a:r>
          </a:p>
          <a:p>
            <a:pPr lvl="1"/>
            <a:r>
              <a:rPr lang="ru-RU" sz="2000" dirty="0"/>
              <a:t>Когда нужен продвинутый калькулятор :)</a:t>
            </a:r>
          </a:p>
          <a:p>
            <a:pPr lvl="1"/>
            <a:r>
              <a:rPr lang="ru-RU" sz="2000" dirty="0"/>
              <a:t>Если нужно быстро написать очень простенькую </a:t>
            </a:r>
            <a:r>
              <a:rPr lang="ru-RU" sz="2000" b="1" dirty="0"/>
              <a:t>одноразовую</a:t>
            </a:r>
            <a:r>
              <a:rPr lang="ru-RU" sz="2000" dirty="0"/>
              <a:t> (!) программу</a:t>
            </a:r>
          </a:p>
          <a:p>
            <a:pPr lvl="1"/>
            <a:r>
              <a:rPr lang="ru-RU" sz="2000" dirty="0"/>
              <a:t>Если нужно проверить как работает какой-то кусочек кода. Например, вы не уверены в каком-то новом методе, а документация не прояснила ситуацию</a:t>
            </a:r>
          </a:p>
          <a:p>
            <a:pPr lvl="1"/>
            <a:r>
              <a:rPr lang="ru-RU" sz="2000" dirty="0"/>
              <a:t>Чтобы наглядно увидеть и еще лучше понять как работает интерпретатор </a:t>
            </a:r>
            <a:r>
              <a:rPr lang="en-GB" sz="2000" dirty="0"/>
              <a:t>Ruby (</a:t>
            </a:r>
            <a:r>
              <a:rPr lang="ru-RU" sz="2000" dirty="0"/>
              <a:t>сверху вниз, строчка за строчкой).</a:t>
            </a:r>
          </a:p>
        </p:txBody>
      </p:sp>
    </p:spTree>
    <p:extLst>
      <p:ext uri="{BB962C8B-B14F-4D97-AF65-F5344CB8AC3E}">
        <p14:creationId xmlns:p14="http://schemas.microsoft.com/office/powerpoint/2010/main" val="1648736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2812</TotalTime>
  <Words>706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Лекция 17</vt:lpstr>
      <vt:lpstr>План занятия</vt:lpstr>
      <vt:lpstr>Интерактивная консоль Ruby</vt:lpstr>
      <vt:lpstr>Принцип работы</vt:lpstr>
      <vt:lpstr>Принцип работы</vt:lpstr>
      <vt:lpstr>Принцип работы</vt:lpstr>
      <vt:lpstr>Многострочный код</vt:lpstr>
      <vt:lpstr>Многострочный код</vt:lpstr>
      <vt:lpstr>Как и когда пользоваться IRB</vt:lpstr>
      <vt:lpstr>Палиндром с пробелами </vt:lpstr>
      <vt:lpstr>Палиндром с пробелами 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218</cp:revision>
  <cp:lastPrinted>2022-01-03T10:35:45Z</cp:lastPrinted>
  <dcterms:created xsi:type="dcterms:W3CDTF">2021-10-04T10:22:19Z</dcterms:created>
  <dcterms:modified xsi:type="dcterms:W3CDTF">2022-01-03T10:41:08Z</dcterms:modified>
</cp:coreProperties>
</file>