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83" r:id="rId12"/>
    <p:sldId id="282" r:id="rId13"/>
    <p:sldId id="269" r:id="rId14"/>
    <p:sldId id="284" r:id="rId15"/>
    <p:sldId id="271" r:id="rId16"/>
    <p:sldId id="273" r:id="rId17"/>
    <p:sldId id="276" r:id="rId18"/>
    <p:sldId id="277" r:id="rId19"/>
    <p:sldId id="275" r:id="rId20"/>
    <p:sldId id="278" r:id="rId21"/>
    <p:sldId id="280" r:id="rId22"/>
    <p:sldId id="286" r:id="rId23"/>
    <p:sldId id="287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3B3C4B-F54E-FF38-C019-7E725F6C6EA2}" name="Chinazom Okoli" initials="CO" userId="fda4c875e5192c3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8C499-73A6-11AD-D60C-8A1F9E54A91B}" v="12" dt="2024-08-31T18:20:44.813"/>
    <p1510:client id="{0A9C4551-C868-5371-2795-BD84DF393117}" v="120" dt="2024-08-31T17:56:22.096"/>
    <p1510:client id="{6DB98C14-EEF8-CA39-2016-EF3FCC29EEA9}" v="15" dt="2024-08-31T20:24:55.448"/>
    <p1510:client id="{780677EC-B970-2468-C29B-BBB1A92C9080}" v="38" dt="2024-08-30T18:23:32.119"/>
    <p1510:client id="{8528FE7D-E580-D809-C49B-4AB94EE64841}" v="40" dt="2024-08-30T19:24:47.445"/>
    <p1510:client id="{8841D49A-3D5B-C203-57B1-A811CC485519}" v="62" dt="2024-08-31T19:40:12.046"/>
    <p1510:client id="{CDBC9C97-005E-B75C-A584-4C4C65DB4ECB}" v="206" dt="2024-08-31T21:41:43.186"/>
    <p1510:client id="{FE8C0F35-E630-616F-087F-349B009B1232}" v="63" dt="2024-08-30T18:54:05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FD2DB-FE48-4D8C-833C-A0CB5EAC226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A64C7C-283E-496E-A702-EBE1B4623F45}">
      <dgm:prSet/>
      <dgm:spPr/>
      <dgm:t>
        <a:bodyPr/>
        <a:lstStyle/>
        <a:p>
          <a:r>
            <a:rPr lang="en-US" dirty="0"/>
            <a:t>Learning Objectives</a:t>
          </a:r>
        </a:p>
      </dgm:t>
    </dgm:pt>
    <dgm:pt modelId="{EA98987A-A0C3-44F5-A26D-B375F589853C}" type="parTrans" cxnId="{A760EC00-114A-4680-A17C-89CEE97829BF}">
      <dgm:prSet/>
      <dgm:spPr/>
      <dgm:t>
        <a:bodyPr/>
        <a:lstStyle/>
        <a:p>
          <a:endParaRPr lang="en-US"/>
        </a:p>
      </dgm:t>
    </dgm:pt>
    <dgm:pt modelId="{63831082-49E4-4630-936E-D8FC87CBD20D}" type="sibTrans" cxnId="{A760EC00-114A-4680-A17C-89CEE97829BF}">
      <dgm:prSet/>
      <dgm:spPr/>
      <dgm:t>
        <a:bodyPr/>
        <a:lstStyle/>
        <a:p>
          <a:endParaRPr lang="en-US"/>
        </a:p>
      </dgm:t>
    </dgm:pt>
    <dgm:pt modelId="{C073FACD-9A16-483D-B437-542A00CE5FE7}">
      <dgm:prSet/>
      <dgm:spPr/>
      <dgm:t>
        <a:bodyPr/>
        <a:lstStyle/>
        <a:p>
          <a:r>
            <a:rPr lang="en-US" dirty="0"/>
            <a:t>Statistical Analysis</a:t>
          </a:r>
        </a:p>
      </dgm:t>
    </dgm:pt>
    <dgm:pt modelId="{2104831F-C3DA-4119-BBE0-408D370403CB}" type="parTrans" cxnId="{CADFBD3F-D46C-4811-AD77-D05988BF6510}">
      <dgm:prSet/>
      <dgm:spPr/>
      <dgm:t>
        <a:bodyPr/>
        <a:lstStyle/>
        <a:p>
          <a:endParaRPr lang="en-US"/>
        </a:p>
      </dgm:t>
    </dgm:pt>
    <dgm:pt modelId="{65792355-0949-4016-B4BF-A37C165E7466}" type="sibTrans" cxnId="{CADFBD3F-D46C-4811-AD77-D05988BF6510}">
      <dgm:prSet/>
      <dgm:spPr/>
      <dgm:t>
        <a:bodyPr/>
        <a:lstStyle/>
        <a:p>
          <a:endParaRPr lang="en-US"/>
        </a:p>
      </dgm:t>
    </dgm:pt>
    <dgm:pt modelId="{13EDBD70-8586-4DBF-865F-075BBDE0739A}">
      <dgm:prSet/>
      <dgm:spPr/>
      <dgm:t>
        <a:bodyPr/>
        <a:lstStyle/>
        <a:p>
          <a:r>
            <a:rPr lang="en-US" dirty="0"/>
            <a:t>Overview</a:t>
          </a:r>
        </a:p>
      </dgm:t>
    </dgm:pt>
    <dgm:pt modelId="{2D98C5E0-1CEB-47F6-807D-D6924E08F818}" type="parTrans" cxnId="{FB1E0626-223F-4627-A561-F301BF092873}">
      <dgm:prSet/>
      <dgm:spPr/>
      <dgm:t>
        <a:bodyPr/>
        <a:lstStyle/>
        <a:p>
          <a:endParaRPr lang="en-US"/>
        </a:p>
      </dgm:t>
    </dgm:pt>
    <dgm:pt modelId="{259C8A9F-3F57-4D6A-B619-896332A210EA}" type="sibTrans" cxnId="{FB1E0626-223F-4627-A561-F301BF092873}">
      <dgm:prSet/>
      <dgm:spPr/>
      <dgm:t>
        <a:bodyPr/>
        <a:lstStyle/>
        <a:p>
          <a:endParaRPr lang="en-US"/>
        </a:p>
      </dgm:t>
    </dgm:pt>
    <dgm:pt modelId="{64989573-13CB-43B8-BD30-D324E21F9912}">
      <dgm:prSet/>
      <dgm:spPr/>
      <dgm:t>
        <a:bodyPr/>
        <a:lstStyle/>
        <a:p>
          <a:r>
            <a:rPr lang="en-US" dirty="0"/>
            <a:t>Types</a:t>
          </a:r>
        </a:p>
      </dgm:t>
    </dgm:pt>
    <dgm:pt modelId="{F7B17C86-661B-43FD-84FF-0937D155BFF1}" type="parTrans" cxnId="{7B2A3638-7196-4D4B-8500-8751F554005C}">
      <dgm:prSet/>
      <dgm:spPr/>
      <dgm:t>
        <a:bodyPr/>
        <a:lstStyle/>
        <a:p>
          <a:endParaRPr lang="en-US"/>
        </a:p>
      </dgm:t>
    </dgm:pt>
    <dgm:pt modelId="{D3EA6A92-8B5C-4B3C-9A77-A034300B0AA1}" type="sibTrans" cxnId="{7B2A3638-7196-4D4B-8500-8751F554005C}">
      <dgm:prSet/>
      <dgm:spPr/>
      <dgm:t>
        <a:bodyPr/>
        <a:lstStyle/>
        <a:p>
          <a:endParaRPr lang="en-US"/>
        </a:p>
      </dgm:t>
    </dgm:pt>
    <dgm:pt modelId="{6D27833F-D590-4791-B469-E0ABDDE4D61D}">
      <dgm:prSet/>
      <dgm:spPr/>
      <dgm:t>
        <a:bodyPr/>
        <a:lstStyle/>
        <a:p>
          <a:r>
            <a:rPr lang="en-US" dirty="0"/>
            <a:t>Key concepts</a:t>
          </a:r>
        </a:p>
      </dgm:t>
    </dgm:pt>
    <dgm:pt modelId="{FAC92E69-04E6-4C0E-9073-8804464A7B75}" type="parTrans" cxnId="{E509DE56-A3AA-451A-86EC-2455A92385B2}">
      <dgm:prSet/>
      <dgm:spPr/>
      <dgm:t>
        <a:bodyPr/>
        <a:lstStyle/>
        <a:p>
          <a:endParaRPr lang="en-US"/>
        </a:p>
      </dgm:t>
    </dgm:pt>
    <dgm:pt modelId="{B5FABC7B-94DC-4E4C-8E57-1B644B2ADAB3}" type="sibTrans" cxnId="{E509DE56-A3AA-451A-86EC-2455A92385B2}">
      <dgm:prSet/>
      <dgm:spPr/>
      <dgm:t>
        <a:bodyPr/>
        <a:lstStyle/>
        <a:p>
          <a:endParaRPr lang="en-US"/>
        </a:p>
      </dgm:t>
    </dgm:pt>
    <dgm:pt modelId="{18A94862-3447-48BC-B4E1-4F0674459AC8}">
      <dgm:prSet/>
      <dgm:spPr/>
      <dgm:t>
        <a:bodyPr/>
        <a:lstStyle/>
        <a:p>
          <a:r>
            <a:rPr lang="en-US" dirty="0"/>
            <a:t>Common statistical tests</a:t>
          </a:r>
        </a:p>
      </dgm:t>
    </dgm:pt>
    <dgm:pt modelId="{61027EA4-E0FF-45CC-8E17-3666463C6B16}" type="parTrans" cxnId="{9355412E-BD7B-4E25-8C4B-878F9B484DAC}">
      <dgm:prSet/>
      <dgm:spPr/>
      <dgm:t>
        <a:bodyPr/>
        <a:lstStyle/>
        <a:p>
          <a:endParaRPr lang="en-US"/>
        </a:p>
      </dgm:t>
    </dgm:pt>
    <dgm:pt modelId="{B25D69F6-88E5-4BD0-A234-A5597A34D687}" type="sibTrans" cxnId="{9355412E-BD7B-4E25-8C4B-878F9B484DAC}">
      <dgm:prSet/>
      <dgm:spPr/>
      <dgm:t>
        <a:bodyPr/>
        <a:lstStyle/>
        <a:p>
          <a:endParaRPr lang="en-US"/>
        </a:p>
      </dgm:t>
    </dgm:pt>
    <dgm:pt modelId="{DEE12524-ECB3-4708-9FB7-FDE1DD34FBB7}">
      <dgm:prSet/>
      <dgm:spPr/>
      <dgm:t>
        <a:bodyPr/>
        <a:lstStyle/>
        <a:p>
          <a:r>
            <a:rPr lang="en-US" dirty="0"/>
            <a:t>Process</a:t>
          </a:r>
        </a:p>
      </dgm:t>
    </dgm:pt>
    <dgm:pt modelId="{7CC5DCFD-49A7-475B-B712-F8783AE73AA9}" type="parTrans" cxnId="{908EB776-EBDF-4F89-8375-0FE5BD9039E5}">
      <dgm:prSet/>
      <dgm:spPr/>
      <dgm:t>
        <a:bodyPr/>
        <a:lstStyle/>
        <a:p>
          <a:endParaRPr lang="en-US"/>
        </a:p>
      </dgm:t>
    </dgm:pt>
    <dgm:pt modelId="{EB62437A-519C-49A6-9D28-EC83DF645A9A}" type="sibTrans" cxnId="{908EB776-EBDF-4F89-8375-0FE5BD9039E5}">
      <dgm:prSet/>
      <dgm:spPr/>
      <dgm:t>
        <a:bodyPr/>
        <a:lstStyle/>
        <a:p>
          <a:endParaRPr lang="en-US"/>
        </a:p>
      </dgm:t>
    </dgm:pt>
    <dgm:pt modelId="{66912E4F-AC50-4C04-9FC8-88D711F4A29F}">
      <dgm:prSet/>
      <dgm:spPr/>
      <dgm:t>
        <a:bodyPr/>
        <a:lstStyle/>
        <a:p>
          <a:r>
            <a:rPr lang="en-US" dirty="0"/>
            <a:t>Applications</a:t>
          </a:r>
        </a:p>
      </dgm:t>
    </dgm:pt>
    <dgm:pt modelId="{3AD15854-525B-4BD5-8749-3541600B3924}" type="parTrans" cxnId="{326A3022-0753-4462-8EDC-FABDCEDF5179}">
      <dgm:prSet/>
      <dgm:spPr/>
      <dgm:t>
        <a:bodyPr/>
        <a:lstStyle/>
        <a:p>
          <a:endParaRPr lang="en-US"/>
        </a:p>
      </dgm:t>
    </dgm:pt>
    <dgm:pt modelId="{68BB949D-E85D-4E2D-8986-14A01176BD6B}" type="sibTrans" cxnId="{326A3022-0753-4462-8EDC-FABDCEDF5179}">
      <dgm:prSet/>
      <dgm:spPr/>
      <dgm:t>
        <a:bodyPr/>
        <a:lstStyle/>
        <a:p>
          <a:endParaRPr lang="en-US"/>
        </a:p>
      </dgm:t>
    </dgm:pt>
    <dgm:pt modelId="{5520344E-C5EC-4858-B8A2-C257C7A8904B}">
      <dgm:prSet/>
      <dgm:spPr/>
      <dgm:t>
        <a:bodyPr/>
        <a:lstStyle/>
        <a:p>
          <a:r>
            <a:rPr lang="en-US" dirty="0"/>
            <a:t>Tools and Software</a:t>
          </a:r>
        </a:p>
      </dgm:t>
    </dgm:pt>
    <dgm:pt modelId="{5AC84C4C-2B44-417C-B7FA-E7481C1ECE66}" type="parTrans" cxnId="{C7029628-25A5-484D-8CFA-3ECF18642955}">
      <dgm:prSet/>
      <dgm:spPr/>
      <dgm:t>
        <a:bodyPr/>
        <a:lstStyle/>
        <a:p>
          <a:endParaRPr lang="en-US"/>
        </a:p>
      </dgm:t>
    </dgm:pt>
    <dgm:pt modelId="{AF23B64B-856B-4B94-9A3B-A0355BDAF585}" type="sibTrans" cxnId="{C7029628-25A5-484D-8CFA-3ECF18642955}">
      <dgm:prSet/>
      <dgm:spPr/>
      <dgm:t>
        <a:bodyPr/>
        <a:lstStyle/>
        <a:p>
          <a:endParaRPr lang="en-US"/>
        </a:p>
      </dgm:t>
    </dgm:pt>
    <dgm:pt modelId="{F58BEB15-C864-4D8B-B1BB-348FB5E16485}">
      <dgm:prSet/>
      <dgm:spPr/>
      <dgm:t>
        <a:bodyPr/>
        <a:lstStyle/>
        <a:p>
          <a:r>
            <a:rPr lang="en-US" dirty="0"/>
            <a:t>Stata</a:t>
          </a:r>
        </a:p>
      </dgm:t>
    </dgm:pt>
    <dgm:pt modelId="{97BD9CC9-F1C0-4E96-B990-20D004F1264F}" type="parTrans" cxnId="{5F055742-60F4-414C-8522-EE6726306937}">
      <dgm:prSet/>
      <dgm:spPr/>
      <dgm:t>
        <a:bodyPr/>
        <a:lstStyle/>
        <a:p>
          <a:endParaRPr lang="en-US"/>
        </a:p>
      </dgm:t>
    </dgm:pt>
    <dgm:pt modelId="{96DF3718-E991-4B2B-AB25-DE9F8BD29CFD}" type="sibTrans" cxnId="{5F055742-60F4-414C-8522-EE6726306937}">
      <dgm:prSet/>
      <dgm:spPr/>
      <dgm:t>
        <a:bodyPr/>
        <a:lstStyle/>
        <a:p>
          <a:endParaRPr lang="en-US"/>
        </a:p>
      </dgm:t>
    </dgm:pt>
    <dgm:pt modelId="{0908C8CB-5145-447B-A5F0-9A92497DF242}">
      <dgm:prSet/>
      <dgm:spPr/>
      <dgm:t>
        <a:bodyPr/>
        <a:lstStyle/>
        <a:p>
          <a:r>
            <a:rPr lang="en-US" dirty="0"/>
            <a:t>Introduction to Stata</a:t>
          </a:r>
        </a:p>
      </dgm:t>
    </dgm:pt>
    <dgm:pt modelId="{8359F40B-0986-4B3D-A317-5111F52B40FA}" type="parTrans" cxnId="{33103861-8E4F-4846-ACF0-B1776B0DFFFB}">
      <dgm:prSet/>
      <dgm:spPr/>
      <dgm:t>
        <a:bodyPr/>
        <a:lstStyle/>
        <a:p>
          <a:endParaRPr lang="en-US"/>
        </a:p>
      </dgm:t>
    </dgm:pt>
    <dgm:pt modelId="{A497AEAF-73CE-4090-89A8-880FA06DA9F4}" type="sibTrans" cxnId="{33103861-8E4F-4846-ACF0-B1776B0DFFFB}">
      <dgm:prSet/>
      <dgm:spPr/>
      <dgm:t>
        <a:bodyPr/>
        <a:lstStyle/>
        <a:p>
          <a:endParaRPr lang="en-US"/>
        </a:p>
      </dgm:t>
    </dgm:pt>
    <dgm:pt modelId="{94AFD32E-FFD4-42A0-AEB0-C9169837F39B}">
      <dgm:prSet/>
      <dgm:spPr/>
      <dgm:t>
        <a:bodyPr/>
        <a:lstStyle/>
        <a:p>
          <a:r>
            <a:rPr lang="en-GB" dirty="0"/>
            <a:t>Why Stata</a:t>
          </a:r>
          <a:endParaRPr lang="en-US" dirty="0"/>
        </a:p>
      </dgm:t>
    </dgm:pt>
    <dgm:pt modelId="{A58D1FDB-5782-469B-B859-FD86A576CEE0}" type="parTrans" cxnId="{70711E9C-6179-4464-9E58-0C54BEBF766F}">
      <dgm:prSet/>
      <dgm:spPr/>
      <dgm:t>
        <a:bodyPr/>
        <a:lstStyle/>
        <a:p>
          <a:endParaRPr lang="en-US"/>
        </a:p>
      </dgm:t>
    </dgm:pt>
    <dgm:pt modelId="{28E82DA5-2E79-4693-B0EB-1B4D54DE6B37}" type="sibTrans" cxnId="{70711E9C-6179-4464-9E58-0C54BEBF766F}">
      <dgm:prSet/>
      <dgm:spPr/>
      <dgm:t>
        <a:bodyPr/>
        <a:lstStyle/>
        <a:p>
          <a:endParaRPr lang="en-US"/>
        </a:p>
      </dgm:t>
    </dgm:pt>
    <dgm:pt modelId="{08EC7725-E6E6-4A87-AB24-7C056CB3768D}">
      <dgm:prSet/>
      <dgm:spPr/>
      <dgm:t>
        <a:bodyPr/>
        <a:lstStyle/>
        <a:p>
          <a:r>
            <a:rPr lang="en-GB" dirty="0"/>
            <a:t>Navigating the Interface</a:t>
          </a:r>
          <a:endParaRPr lang="en-US" dirty="0"/>
        </a:p>
      </dgm:t>
    </dgm:pt>
    <dgm:pt modelId="{CA99CB4D-9B4F-4BF8-AF2E-75D992220D41}" type="parTrans" cxnId="{DF245A56-8FB5-471F-B5BF-F4484E447235}">
      <dgm:prSet/>
      <dgm:spPr/>
      <dgm:t>
        <a:bodyPr/>
        <a:lstStyle/>
        <a:p>
          <a:endParaRPr lang="en-US"/>
        </a:p>
      </dgm:t>
    </dgm:pt>
    <dgm:pt modelId="{1A9626CE-709B-453E-9D47-B4605782F765}" type="sibTrans" cxnId="{DF245A56-8FB5-471F-B5BF-F4484E447235}">
      <dgm:prSet/>
      <dgm:spPr/>
      <dgm:t>
        <a:bodyPr/>
        <a:lstStyle/>
        <a:p>
          <a:endParaRPr lang="en-US"/>
        </a:p>
      </dgm:t>
    </dgm:pt>
    <dgm:pt modelId="{0438F6E3-0D4B-4DA6-92F4-074B934B867B}">
      <dgm:prSet/>
      <dgm:spPr/>
      <dgm:t>
        <a:bodyPr/>
        <a:lstStyle/>
        <a:p>
          <a:r>
            <a:rPr lang="en-GB" dirty="0"/>
            <a:t>Basic Commands and Functions</a:t>
          </a:r>
          <a:endParaRPr lang="en-US" dirty="0"/>
        </a:p>
      </dgm:t>
    </dgm:pt>
    <dgm:pt modelId="{A7A55B63-D1FB-40DF-92EA-5E516549C7D1}" type="parTrans" cxnId="{474FA988-9AAF-4644-BAE2-250E314C4C15}">
      <dgm:prSet/>
      <dgm:spPr/>
      <dgm:t>
        <a:bodyPr/>
        <a:lstStyle/>
        <a:p>
          <a:endParaRPr lang="en-US"/>
        </a:p>
      </dgm:t>
    </dgm:pt>
    <dgm:pt modelId="{0B21440C-9C8F-4712-85F8-269CB50692B8}" type="sibTrans" cxnId="{474FA988-9AAF-4644-BAE2-250E314C4C15}">
      <dgm:prSet/>
      <dgm:spPr/>
      <dgm:t>
        <a:bodyPr/>
        <a:lstStyle/>
        <a:p>
          <a:endParaRPr lang="en-US"/>
        </a:p>
      </dgm:t>
    </dgm:pt>
    <dgm:pt modelId="{DC430607-4487-40A9-A514-84BCFCD432D4}">
      <dgm:prSet/>
      <dgm:spPr/>
      <dgm:t>
        <a:bodyPr/>
        <a:lstStyle/>
        <a:p>
          <a:pPr rtl="0"/>
          <a:r>
            <a:rPr lang="en-GB" dirty="0">
              <a:solidFill>
                <a:srgbClr val="000000"/>
              </a:solidFill>
              <a:latin typeface="Calibri"/>
              <a:ea typeface="Calibri"/>
              <a:cs typeface="Calibri"/>
            </a:rPr>
            <a:t>Data Analysis Workflow in Stata</a:t>
          </a:r>
          <a:endParaRPr lang="en-US" dirty="0">
            <a:latin typeface="Corbel" panose="020B0503020204020204"/>
          </a:endParaRPr>
        </a:p>
      </dgm:t>
    </dgm:pt>
    <dgm:pt modelId="{C27A9EA7-C1B9-46B5-AC59-7B645DE15796}" type="parTrans" cxnId="{9363CB52-5E45-4FFD-89FF-FEA2DEB89E64}">
      <dgm:prSet/>
      <dgm:spPr/>
      <dgm:t>
        <a:bodyPr/>
        <a:lstStyle/>
        <a:p>
          <a:endParaRPr lang="en-US"/>
        </a:p>
      </dgm:t>
    </dgm:pt>
    <dgm:pt modelId="{3BAEAABF-D50C-4A57-8320-17CC73AD0CAC}" type="sibTrans" cxnId="{9363CB52-5E45-4FFD-89FF-FEA2DEB89E64}">
      <dgm:prSet/>
      <dgm:spPr/>
      <dgm:t>
        <a:bodyPr/>
        <a:lstStyle/>
        <a:p>
          <a:endParaRPr lang="en-US"/>
        </a:p>
      </dgm:t>
    </dgm:pt>
    <dgm:pt modelId="{9D7FB303-2F5D-4BC2-BA24-B82D1D55F414}" type="pres">
      <dgm:prSet presAssocID="{962FD2DB-FE48-4D8C-833C-A0CB5EAC2266}" presName="linear" presStyleCnt="0">
        <dgm:presLayoutVars>
          <dgm:dir/>
          <dgm:animLvl val="lvl"/>
          <dgm:resizeHandles val="exact"/>
        </dgm:presLayoutVars>
      </dgm:prSet>
      <dgm:spPr/>
    </dgm:pt>
    <dgm:pt modelId="{DF321CDE-27F3-4CE8-987E-5AD213596CFE}" type="pres">
      <dgm:prSet presAssocID="{B9A64C7C-283E-496E-A702-EBE1B4623F45}" presName="parentLin" presStyleCnt="0"/>
      <dgm:spPr/>
    </dgm:pt>
    <dgm:pt modelId="{E893B992-3AA5-40DE-BA6F-3522C9758AD3}" type="pres">
      <dgm:prSet presAssocID="{B9A64C7C-283E-496E-A702-EBE1B4623F45}" presName="parentLeftMargin" presStyleLbl="node1" presStyleIdx="0" presStyleCnt="3"/>
      <dgm:spPr/>
    </dgm:pt>
    <dgm:pt modelId="{66257CF1-4EFF-4DF2-8692-3FD0D0FA73AC}" type="pres">
      <dgm:prSet presAssocID="{B9A64C7C-283E-496E-A702-EBE1B4623F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A1AAED-9AEA-4017-949F-D1E73E675BE8}" type="pres">
      <dgm:prSet presAssocID="{B9A64C7C-283E-496E-A702-EBE1B4623F45}" presName="negativeSpace" presStyleCnt="0"/>
      <dgm:spPr/>
    </dgm:pt>
    <dgm:pt modelId="{7A6470BE-56A9-477D-9822-95F40704AED0}" type="pres">
      <dgm:prSet presAssocID="{B9A64C7C-283E-496E-A702-EBE1B4623F45}" presName="childText" presStyleLbl="conFgAcc1" presStyleIdx="0" presStyleCnt="3">
        <dgm:presLayoutVars>
          <dgm:bulletEnabled val="1"/>
        </dgm:presLayoutVars>
      </dgm:prSet>
      <dgm:spPr/>
    </dgm:pt>
    <dgm:pt modelId="{A7247A5A-1D1B-4EEF-A0D5-540B21DBC233}" type="pres">
      <dgm:prSet presAssocID="{63831082-49E4-4630-936E-D8FC87CBD20D}" presName="spaceBetweenRectangles" presStyleCnt="0"/>
      <dgm:spPr/>
    </dgm:pt>
    <dgm:pt modelId="{F9EEBBED-AD5B-41CC-A001-5C61A0E776AC}" type="pres">
      <dgm:prSet presAssocID="{C073FACD-9A16-483D-B437-542A00CE5FE7}" presName="parentLin" presStyleCnt="0"/>
      <dgm:spPr/>
    </dgm:pt>
    <dgm:pt modelId="{4CCE77ED-1B3F-4ADC-9DD6-CC1672D6B4CB}" type="pres">
      <dgm:prSet presAssocID="{C073FACD-9A16-483D-B437-542A00CE5FE7}" presName="parentLeftMargin" presStyleLbl="node1" presStyleIdx="0" presStyleCnt="3"/>
      <dgm:spPr/>
    </dgm:pt>
    <dgm:pt modelId="{100F8CF0-6EA7-4F7B-B7C0-E8C4D7DCFC21}" type="pres">
      <dgm:prSet presAssocID="{C073FACD-9A16-483D-B437-542A00CE5F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659A8A-FC28-4E46-B967-B8D3D64FC931}" type="pres">
      <dgm:prSet presAssocID="{C073FACD-9A16-483D-B437-542A00CE5FE7}" presName="negativeSpace" presStyleCnt="0"/>
      <dgm:spPr/>
    </dgm:pt>
    <dgm:pt modelId="{66CBBD94-B430-4B01-9D73-5DD810CA6E0F}" type="pres">
      <dgm:prSet presAssocID="{C073FACD-9A16-483D-B437-542A00CE5FE7}" presName="childText" presStyleLbl="conFgAcc1" presStyleIdx="1" presStyleCnt="3">
        <dgm:presLayoutVars>
          <dgm:bulletEnabled val="1"/>
        </dgm:presLayoutVars>
      </dgm:prSet>
      <dgm:spPr/>
    </dgm:pt>
    <dgm:pt modelId="{58616E0D-B02D-4B6C-83B6-001AEECEE64A}" type="pres">
      <dgm:prSet presAssocID="{65792355-0949-4016-B4BF-A37C165E7466}" presName="spaceBetweenRectangles" presStyleCnt="0"/>
      <dgm:spPr/>
    </dgm:pt>
    <dgm:pt modelId="{AEAD1A24-A37C-46FB-9D0E-E1CC325FD42E}" type="pres">
      <dgm:prSet presAssocID="{F58BEB15-C864-4D8B-B1BB-348FB5E16485}" presName="parentLin" presStyleCnt="0"/>
      <dgm:spPr/>
    </dgm:pt>
    <dgm:pt modelId="{876AA5F8-3D28-41E4-9D2C-8AE40E899244}" type="pres">
      <dgm:prSet presAssocID="{F58BEB15-C864-4D8B-B1BB-348FB5E16485}" presName="parentLeftMargin" presStyleLbl="node1" presStyleIdx="1" presStyleCnt="3"/>
      <dgm:spPr/>
    </dgm:pt>
    <dgm:pt modelId="{B4A6F803-AF06-4612-B7D0-0E0495641DBB}" type="pres">
      <dgm:prSet presAssocID="{F58BEB15-C864-4D8B-B1BB-348FB5E164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64AB62-51BA-43CC-93B2-2407290DADB0}" type="pres">
      <dgm:prSet presAssocID="{F58BEB15-C864-4D8B-B1BB-348FB5E16485}" presName="negativeSpace" presStyleCnt="0"/>
      <dgm:spPr/>
    </dgm:pt>
    <dgm:pt modelId="{ED07DA8B-A627-46CC-90E0-D6BE68AFAD5A}" type="pres">
      <dgm:prSet presAssocID="{F58BEB15-C864-4D8B-B1BB-348FB5E164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60EC00-114A-4680-A17C-89CEE97829BF}" srcId="{962FD2DB-FE48-4D8C-833C-A0CB5EAC2266}" destId="{B9A64C7C-283E-496E-A702-EBE1B4623F45}" srcOrd="0" destOrd="0" parTransId="{EA98987A-A0C3-44F5-A26D-B375F589853C}" sibTransId="{63831082-49E4-4630-936E-D8FC87CBD20D}"/>
    <dgm:cxn modelId="{825C8103-C817-4D38-B638-C798CE7CDD63}" type="presOf" srcId="{08EC7725-E6E6-4A87-AB24-7C056CB3768D}" destId="{ED07DA8B-A627-46CC-90E0-D6BE68AFAD5A}" srcOrd="0" destOrd="2" presId="urn:microsoft.com/office/officeart/2005/8/layout/list1"/>
    <dgm:cxn modelId="{4F04A11B-CFE7-4421-B48F-7D3273F80BB4}" type="presOf" srcId="{C073FACD-9A16-483D-B437-542A00CE5FE7}" destId="{100F8CF0-6EA7-4F7B-B7C0-E8C4D7DCFC21}" srcOrd="1" destOrd="0" presId="urn:microsoft.com/office/officeart/2005/8/layout/list1"/>
    <dgm:cxn modelId="{326A3022-0753-4462-8EDC-FABDCEDF5179}" srcId="{C073FACD-9A16-483D-B437-542A00CE5FE7}" destId="{66912E4F-AC50-4C04-9FC8-88D711F4A29F}" srcOrd="5" destOrd="0" parTransId="{3AD15854-525B-4BD5-8749-3541600B3924}" sibTransId="{68BB949D-E85D-4E2D-8986-14A01176BD6B}"/>
    <dgm:cxn modelId="{FB1E0626-223F-4627-A561-F301BF092873}" srcId="{C073FACD-9A16-483D-B437-542A00CE5FE7}" destId="{13EDBD70-8586-4DBF-865F-075BBDE0739A}" srcOrd="0" destOrd="0" parTransId="{2D98C5E0-1CEB-47F6-807D-D6924E08F818}" sibTransId="{259C8A9F-3F57-4D6A-B619-896332A210EA}"/>
    <dgm:cxn modelId="{C7029628-25A5-484D-8CFA-3ECF18642955}" srcId="{C073FACD-9A16-483D-B437-542A00CE5FE7}" destId="{5520344E-C5EC-4858-B8A2-C257C7A8904B}" srcOrd="6" destOrd="0" parTransId="{5AC84C4C-2B44-417C-B7FA-E7481C1ECE66}" sibTransId="{AF23B64B-856B-4B94-9A3B-A0355BDAF585}"/>
    <dgm:cxn modelId="{9355412E-BD7B-4E25-8C4B-878F9B484DAC}" srcId="{C073FACD-9A16-483D-B437-542A00CE5FE7}" destId="{18A94862-3447-48BC-B4E1-4F0674459AC8}" srcOrd="3" destOrd="0" parTransId="{61027EA4-E0FF-45CC-8E17-3666463C6B16}" sibTransId="{B25D69F6-88E5-4BD0-A234-A5597A34D687}"/>
    <dgm:cxn modelId="{7B2A3638-7196-4D4B-8500-8751F554005C}" srcId="{C073FACD-9A16-483D-B437-542A00CE5FE7}" destId="{64989573-13CB-43B8-BD30-D324E21F9912}" srcOrd="1" destOrd="0" parTransId="{F7B17C86-661B-43FD-84FF-0937D155BFF1}" sibTransId="{D3EA6A92-8B5C-4B3C-9A77-A034300B0AA1}"/>
    <dgm:cxn modelId="{262DF43A-185C-4B2E-AFB6-6C71E983808B}" type="presOf" srcId="{18A94862-3447-48BC-B4E1-4F0674459AC8}" destId="{66CBBD94-B430-4B01-9D73-5DD810CA6E0F}" srcOrd="0" destOrd="3" presId="urn:microsoft.com/office/officeart/2005/8/layout/list1"/>
    <dgm:cxn modelId="{CADFBD3F-D46C-4811-AD77-D05988BF6510}" srcId="{962FD2DB-FE48-4D8C-833C-A0CB5EAC2266}" destId="{C073FACD-9A16-483D-B437-542A00CE5FE7}" srcOrd="1" destOrd="0" parTransId="{2104831F-C3DA-4119-BBE0-408D370403CB}" sibTransId="{65792355-0949-4016-B4BF-A37C165E7466}"/>
    <dgm:cxn modelId="{33103861-8E4F-4846-ACF0-B1776B0DFFFB}" srcId="{F58BEB15-C864-4D8B-B1BB-348FB5E16485}" destId="{0908C8CB-5145-447B-A5F0-9A92497DF242}" srcOrd="0" destOrd="0" parTransId="{8359F40B-0986-4B3D-A317-5111F52B40FA}" sibTransId="{A497AEAF-73CE-4090-89A8-880FA06DA9F4}"/>
    <dgm:cxn modelId="{5F055742-60F4-414C-8522-EE6726306937}" srcId="{962FD2DB-FE48-4D8C-833C-A0CB5EAC2266}" destId="{F58BEB15-C864-4D8B-B1BB-348FB5E16485}" srcOrd="2" destOrd="0" parTransId="{97BD9CC9-F1C0-4E96-B990-20D004F1264F}" sibTransId="{96DF3718-E991-4B2B-AB25-DE9F8BD29CFD}"/>
    <dgm:cxn modelId="{346B4B4F-F1BA-4471-85F3-656740EF0680}" type="presOf" srcId="{F58BEB15-C864-4D8B-B1BB-348FB5E16485}" destId="{876AA5F8-3D28-41E4-9D2C-8AE40E899244}" srcOrd="0" destOrd="0" presId="urn:microsoft.com/office/officeart/2005/8/layout/list1"/>
    <dgm:cxn modelId="{D1756372-138A-469C-902E-17149D238483}" type="presOf" srcId="{94AFD32E-FFD4-42A0-AEB0-C9169837F39B}" destId="{ED07DA8B-A627-46CC-90E0-D6BE68AFAD5A}" srcOrd="0" destOrd="1" presId="urn:microsoft.com/office/officeart/2005/8/layout/list1"/>
    <dgm:cxn modelId="{9363CB52-5E45-4FFD-89FF-FEA2DEB89E64}" srcId="{F58BEB15-C864-4D8B-B1BB-348FB5E16485}" destId="{DC430607-4487-40A9-A514-84BCFCD432D4}" srcOrd="4" destOrd="0" parTransId="{C27A9EA7-C1B9-46B5-AC59-7B645DE15796}" sibTransId="{3BAEAABF-D50C-4A57-8320-17CC73AD0CAC}"/>
    <dgm:cxn modelId="{D35DC753-17DD-438B-958E-E3ECE50CA4B6}" type="presOf" srcId="{B9A64C7C-283E-496E-A702-EBE1B4623F45}" destId="{E893B992-3AA5-40DE-BA6F-3522C9758AD3}" srcOrd="0" destOrd="0" presId="urn:microsoft.com/office/officeart/2005/8/layout/list1"/>
    <dgm:cxn modelId="{DF245A56-8FB5-471F-B5BF-F4484E447235}" srcId="{F58BEB15-C864-4D8B-B1BB-348FB5E16485}" destId="{08EC7725-E6E6-4A87-AB24-7C056CB3768D}" srcOrd="2" destOrd="0" parTransId="{CA99CB4D-9B4F-4BF8-AF2E-75D992220D41}" sibTransId="{1A9626CE-709B-453E-9D47-B4605782F765}"/>
    <dgm:cxn modelId="{77CF7B56-84A0-4598-A6E9-A04962AC9C5F}" type="presOf" srcId="{64989573-13CB-43B8-BD30-D324E21F9912}" destId="{66CBBD94-B430-4B01-9D73-5DD810CA6E0F}" srcOrd="0" destOrd="1" presId="urn:microsoft.com/office/officeart/2005/8/layout/list1"/>
    <dgm:cxn modelId="{908EB776-EBDF-4F89-8375-0FE5BD9039E5}" srcId="{C073FACD-9A16-483D-B437-542A00CE5FE7}" destId="{DEE12524-ECB3-4708-9FB7-FDE1DD34FBB7}" srcOrd="4" destOrd="0" parTransId="{7CC5DCFD-49A7-475B-B712-F8783AE73AA9}" sibTransId="{EB62437A-519C-49A6-9D28-EC83DF645A9A}"/>
    <dgm:cxn modelId="{E509DE56-A3AA-451A-86EC-2455A92385B2}" srcId="{C073FACD-9A16-483D-B437-542A00CE5FE7}" destId="{6D27833F-D590-4791-B469-E0ABDDE4D61D}" srcOrd="2" destOrd="0" parTransId="{FAC92E69-04E6-4C0E-9073-8804464A7B75}" sibTransId="{B5FABC7B-94DC-4E4C-8E57-1B644B2ADAB3}"/>
    <dgm:cxn modelId="{474FA988-9AAF-4644-BAE2-250E314C4C15}" srcId="{F58BEB15-C864-4D8B-B1BB-348FB5E16485}" destId="{0438F6E3-0D4B-4DA6-92F4-074B934B867B}" srcOrd="3" destOrd="0" parTransId="{A7A55B63-D1FB-40DF-92EA-5E516549C7D1}" sibTransId="{0B21440C-9C8F-4712-85F8-269CB50692B8}"/>
    <dgm:cxn modelId="{70711E9C-6179-4464-9E58-0C54BEBF766F}" srcId="{F58BEB15-C864-4D8B-B1BB-348FB5E16485}" destId="{94AFD32E-FFD4-42A0-AEB0-C9169837F39B}" srcOrd="1" destOrd="0" parTransId="{A58D1FDB-5782-469B-B859-FD86A576CEE0}" sibTransId="{28E82DA5-2E79-4693-B0EB-1B4D54DE6B37}"/>
    <dgm:cxn modelId="{E791F79F-C9DE-43C0-94C7-0DCD38490261}" type="presOf" srcId="{6D27833F-D590-4791-B469-E0ABDDE4D61D}" destId="{66CBBD94-B430-4B01-9D73-5DD810CA6E0F}" srcOrd="0" destOrd="2" presId="urn:microsoft.com/office/officeart/2005/8/layout/list1"/>
    <dgm:cxn modelId="{8EF3A5A9-2CF8-4681-BE15-B6C37500CA93}" type="presOf" srcId="{5520344E-C5EC-4858-B8A2-C257C7A8904B}" destId="{66CBBD94-B430-4B01-9D73-5DD810CA6E0F}" srcOrd="0" destOrd="6" presId="urn:microsoft.com/office/officeart/2005/8/layout/list1"/>
    <dgm:cxn modelId="{92F8E1BE-C773-4D9A-95E1-B4263D870CA7}" type="presOf" srcId="{962FD2DB-FE48-4D8C-833C-A0CB5EAC2266}" destId="{9D7FB303-2F5D-4BC2-BA24-B82D1D55F414}" srcOrd="0" destOrd="0" presId="urn:microsoft.com/office/officeart/2005/8/layout/list1"/>
    <dgm:cxn modelId="{CF26C5C0-2E57-4FD8-8996-F9570994D3AE}" type="presOf" srcId="{DC430607-4487-40A9-A514-84BCFCD432D4}" destId="{ED07DA8B-A627-46CC-90E0-D6BE68AFAD5A}" srcOrd="0" destOrd="4" presId="urn:microsoft.com/office/officeart/2005/8/layout/list1"/>
    <dgm:cxn modelId="{F16D9FC5-FFD4-4168-9B37-E14E9A2E41C9}" type="presOf" srcId="{66912E4F-AC50-4C04-9FC8-88D711F4A29F}" destId="{66CBBD94-B430-4B01-9D73-5DD810CA6E0F}" srcOrd="0" destOrd="5" presId="urn:microsoft.com/office/officeart/2005/8/layout/list1"/>
    <dgm:cxn modelId="{CB00B3C6-E596-45EE-8314-24C4ECD2FAF0}" type="presOf" srcId="{C073FACD-9A16-483D-B437-542A00CE5FE7}" destId="{4CCE77ED-1B3F-4ADC-9DD6-CC1672D6B4CB}" srcOrd="0" destOrd="0" presId="urn:microsoft.com/office/officeart/2005/8/layout/list1"/>
    <dgm:cxn modelId="{FC44EBC7-4C2C-4C18-8DC1-30ECB5F6D652}" type="presOf" srcId="{0438F6E3-0D4B-4DA6-92F4-074B934B867B}" destId="{ED07DA8B-A627-46CC-90E0-D6BE68AFAD5A}" srcOrd="0" destOrd="3" presId="urn:microsoft.com/office/officeart/2005/8/layout/list1"/>
    <dgm:cxn modelId="{112D26DE-2283-4553-903F-C37D2D576C28}" type="presOf" srcId="{13EDBD70-8586-4DBF-865F-075BBDE0739A}" destId="{66CBBD94-B430-4B01-9D73-5DD810CA6E0F}" srcOrd="0" destOrd="0" presId="urn:microsoft.com/office/officeart/2005/8/layout/list1"/>
    <dgm:cxn modelId="{4B223AE8-AE0C-45F7-862D-00AF4507E30E}" type="presOf" srcId="{DEE12524-ECB3-4708-9FB7-FDE1DD34FBB7}" destId="{66CBBD94-B430-4B01-9D73-5DD810CA6E0F}" srcOrd="0" destOrd="4" presId="urn:microsoft.com/office/officeart/2005/8/layout/list1"/>
    <dgm:cxn modelId="{C39413F5-1493-4B54-8C6B-7077D59E626F}" type="presOf" srcId="{B9A64C7C-283E-496E-A702-EBE1B4623F45}" destId="{66257CF1-4EFF-4DF2-8692-3FD0D0FA73AC}" srcOrd="1" destOrd="0" presId="urn:microsoft.com/office/officeart/2005/8/layout/list1"/>
    <dgm:cxn modelId="{EEDCCAF5-590A-4488-AD13-D7FEACC9609F}" type="presOf" srcId="{F58BEB15-C864-4D8B-B1BB-348FB5E16485}" destId="{B4A6F803-AF06-4612-B7D0-0E0495641DBB}" srcOrd="1" destOrd="0" presId="urn:microsoft.com/office/officeart/2005/8/layout/list1"/>
    <dgm:cxn modelId="{3EF4F3F6-78BE-4D58-87AC-7A5DF40A6676}" type="presOf" srcId="{0908C8CB-5145-447B-A5F0-9A92497DF242}" destId="{ED07DA8B-A627-46CC-90E0-D6BE68AFAD5A}" srcOrd="0" destOrd="0" presId="urn:microsoft.com/office/officeart/2005/8/layout/list1"/>
    <dgm:cxn modelId="{337E5F0B-0A48-4A43-B6FD-B9AE66BB012B}" type="presParOf" srcId="{9D7FB303-2F5D-4BC2-BA24-B82D1D55F414}" destId="{DF321CDE-27F3-4CE8-987E-5AD213596CFE}" srcOrd="0" destOrd="0" presId="urn:microsoft.com/office/officeart/2005/8/layout/list1"/>
    <dgm:cxn modelId="{98B9E919-F646-40A6-A00D-B920426584A6}" type="presParOf" srcId="{DF321CDE-27F3-4CE8-987E-5AD213596CFE}" destId="{E893B992-3AA5-40DE-BA6F-3522C9758AD3}" srcOrd="0" destOrd="0" presId="urn:microsoft.com/office/officeart/2005/8/layout/list1"/>
    <dgm:cxn modelId="{2203CFB7-B69C-4D5B-9FA1-27C5135CBA53}" type="presParOf" srcId="{DF321CDE-27F3-4CE8-987E-5AD213596CFE}" destId="{66257CF1-4EFF-4DF2-8692-3FD0D0FA73AC}" srcOrd="1" destOrd="0" presId="urn:microsoft.com/office/officeart/2005/8/layout/list1"/>
    <dgm:cxn modelId="{D3A972C0-131A-46AD-8152-33FA9163576F}" type="presParOf" srcId="{9D7FB303-2F5D-4BC2-BA24-B82D1D55F414}" destId="{03A1AAED-9AEA-4017-949F-D1E73E675BE8}" srcOrd="1" destOrd="0" presId="urn:microsoft.com/office/officeart/2005/8/layout/list1"/>
    <dgm:cxn modelId="{8A860665-C0F9-44CB-A532-58AC91D21F87}" type="presParOf" srcId="{9D7FB303-2F5D-4BC2-BA24-B82D1D55F414}" destId="{7A6470BE-56A9-477D-9822-95F40704AED0}" srcOrd="2" destOrd="0" presId="urn:microsoft.com/office/officeart/2005/8/layout/list1"/>
    <dgm:cxn modelId="{A65F9EC9-64F8-4401-BCE4-A97B5928E8B7}" type="presParOf" srcId="{9D7FB303-2F5D-4BC2-BA24-B82D1D55F414}" destId="{A7247A5A-1D1B-4EEF-A0D5-540B21DBC233}" srcOrd="3" destOrd="0" presId="urn:microsoft.com/office/officeart/2005/8/layout/list1"/>
    <dgm:cxn modelId="{DBFE4840-C4DF-431E-87D4-EAB4C6CD41F7}" type="presParOf" srcId="{9D7FB303-2F5D-4BC2-BA24-B82D1D55F414}" destId="{F9EEBBED-AD5B-41CC-A001-5C61A0E776AC}" srcOrd="4" destOrd="0" presId="urn:microsoft.com/office/officeart/2005/8/layout/list1"/>
    <dgm:cxn modelId="{3BFD163E-590A-4625-9CDF-71AD5068152E}" type="presParOf" srcId="{F9EEBBED-AD5B-41CC-A001-5C61A0E776AC}" destId="{4CCE77ED-1B3F-4ADC-9DD6-CC1672D6B4CB}" srcOrd="0" destOrd="0" presId="urn:microsoft.com/office/officeart/2005/8/layout/list1"/>
    <dgm:cxn modelId="{A3115B1E-8B87-4822-AA9B-CD77C89EE37E}" type="presParOf" srcId="{F9EEBBED-AD5B-41CC-A001-5C61A0E776AC}" destId="{100F8CF0-6EA7-4F7B-B7C0-E8C4D7DCFC21}" srcOrd="1" destOrd="0" presId="urn:microsoft.com/office/officeart/2005/8/layout/list1"/>
    <dgm:cxn modelId="{57C86281-C9F0-4E60-A7E2-CA1221746A0D}" type="presParOf" srcId="{9D7FB303-2F5D-4BC2-BA24-B82D1D55F414}" destId="{26659A8A-FC28-4E46-B967-B8D3D64FC931}" srcOrd="5" destOrd="0" presId="urn:microsoft.com/office/officeart/2005/8/layout/list1"/>
    <dgm:cxn modelId="{1FB9F90E-AE05-4355-B6C9-4696F92A3E83}" type="presParOf" srcId="{9D7FB303-2F5D-4BC2-BA24-B82D1D55F414}" destId="{66CBBD94-B430-4B01-9D73-5DD810CA6E0F}" srcOrd="6" destOrd="0" presId="urn:microsoft.com/office/officeart/2005/8/layout/list1"/>
    <dgm:cxn modelId="{8B6D65EE-B3E9-439F-B0C4-C13E4F55F469}" type="presParOf" srcId="{9D7FB303-2F5D-4BC2-BA24-B82D1D55F414}" destId="{58616E0D-B02D-4B6C-83B6-001AEECEE64A}" srcOrd="7" destOrd="0" presId="urn:microsoft.com/office/officeart/2005/8/layout/list1"/>
    <dgm:cxn modelId="{A01EA758-DBE4-4EA9-8502-FAE23C852E27}" type="presParOf" srcId="{9D7FB303-2F5D-4BC2-BA24-B82D1D55F414}" destId="{AEAD1A24-A37C-46FB-9D0E-E1CC325FD42E}" srcOrd="8" destOrd="0" presId="urn:microsoft.com/office/officeart/2005/8/layout/list1"/>
    <dgm:cxn modelId="{4C6071ED-3B28-463E-B0C7-75D06A6C1170}" type="presParOf" srcId="{AEAD1A24-A37C-46FB-9D0E-E1CC325FD42E}" destId="{876AA5F8-3D28-41E4-9D2C-8AE40E899244}" srcOrd="0" destOrd="0" presId="urn:microsoft.com/office/officeart/2005/8/layout/list1"/>
    <dgm:cxn modelId="{31334EBE-F45F-41CD-A490-7368DE4387D8}" type="presParOf" srcId="{AEAD1A24-A37C-46FB-9D0E-E1CC325FD42E}" destId="{B4A6F803-AF06-4612-B7D0-0E0495641DBB}" srcOrd="1" destOrd="0" presId="urn:microsoft.com/office/officeart/2005/8/layout/list1"/>
    <dgm:cxn modelId="{D168232C-4E38-4F8D-A8BA-EC473FB7B63A}" type="presParOf" srcId="{9D7FB303-2F5D-4BC2-BA24-B82D1D55F414}" destId="{1764AB62-51BA-43CC-93B2-2407290DADB0}" srcOrd="9" destOrd="0" presId="urn:microsoft.com/office/officeart/2005/8/layout/list1"/>
    <dgm:cxn modelId="{DE7E87BD-DF39-416B-A47E-D83E9C9A0DB8}" type="presParOf" srcId="{9D7FB303-2F5D-4BC2-BA24-B82D1D55F414}" destId="{ED07DA8B-A627-46CC-90E0-D6BE68AFAD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D00049-2458-40F6-8B12-3ED9046416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BCE72-2BBC-4EFD-BC64-66210BE6B39E}">
      <dgm:prSet/>
      <dgm:spPr/>
      <dgm:t>
        <a:bodyPr/>
        <a:lstStyle/>
        <a:p>
          <a:pPr>
            <a:defRPr b="1"/>
          </a:pPr>
          <a:r>
            <a:rPr lang="en-GB" b="1">
              <a:latin typeface="Corbel" panose="020B0503020204020204"/>
            </a:rPr>
            <a:t>Correlation Analysis</a:t>
          </a:r>
          <a:r>
            <a:rPr lang="en-GB" b="1"/>
            <a:t>:</a:t>
          </a:r>
          <a:r>
            <a:rPr lang="en-GB" b="0"/>
            <a:t> </a:t>
          </a:r>
          <a:r>
            <a:rPr lang="en-GB">
              <a:latin typeface="Corbel" panose="020B0503020204020204"/>
            </a:rPr>
            <a:t>Measures </a:t>
          </a:r>
          <a:r>
            <a:rPr lang="en-GB"/>
            <a:t>the </a:t>
          </a:r>
          <a:r>
            <a:rPr lang="en-GB">
              <a:latin typeface="Corbel" panose="020B0503020204020204"/>
            </a:rPr>
            <a:t>strength and direction </a:t>
          </a:r>
          <a:r>
            <a:rPr lang="en-GB"/>
            <a:t>of </a:t>
          </a:r>
          <a:r>
            <a:rPr lang="en-GB">
              <a:latin typeface="Corbel" panose="020B0503020204020204"/>
            </a:rPr>
            <a:t>the linear relationship between </a:t>
          </a:r>
          <a:r>
            <a:rPr lang="en-GB"/>
            <a:t>two </a:t>
          </a:r>
          <a:r>
            <a:rPr lang="en-GB">
              <a:latin typeface="Corbel" panose="020B0503020204020204"/>
            </a:rPr>
            <a:t>quantitative variables.</a:t>
          </a:r>
          <a:endParaRPr lang="en-US"/>
        </a:p>
      </dgm:t>
    </dgm:pt>
    <dgm:pt modelId="{A92CC3B1-2FF1-43B1-8651-E23CAAEA67E7}" type="parTrans" cxnId="{30982369-76FB-450E-B171-F85939C538AA}">
      <dgm:prSet/>
      <dgm:spPr/>
      <dgm:t>
        <a:bodyPr/>
        <a:lstStyle/>
        <a:p>
          <a:endParaRPr lang="en-US"/>
        </a:p>
      </dgm:t>
    </dgm:pt>
    <dgm:pt modelId="{8DE73044-42C2-4CCC-A9BE-EC7B7F1CE605}" type="sibTrans" cxnId="{30982369-76FB-450E-B171-F85939C538AA}">
      <dgm:prSet/>
      <dgm:spPr/>
      <dgm:t>
        <a:bodyPr/>
        <a:lstStyle/>
        <a:p>
          <a:endParaRPr lang="en-US"/>
        </a:p>
      </dgm:t>
    </dgm:pt>
    <dgm:pt modelId="{6A303FBD-A0E3-46DD-A91E-A1A5934CE233}">
      <dgm:prSet/>
      <dgm:spPr/>
      <dgm:t>
        <a:bodyPr/>
        <a:lstStyle/>
        <a:p>
          <a:r>
            <a:rPr lang="en-GB" b="0">
              <a:latin typeface="Corbel" panose="020B0503020204020204"/>
            </a:rPr>
            <a:t>Pearson Correlation Coefficient </a:t>
          </a:r>
          <a:r>
            <a:rPr lang="en-GB" b="0"/>
            <a:t>(</a:t>
          </a:r>
          <a:r>
            <a:rPr lang="en-GB" b="0">
              <a:latin typeface="Corbel" panose="020B0503020204020204"/>
            </a:rPr>
            <a:t>r)</a:t>
          </a:r>
          <a:endParaRPr lang="en-US" b="0">
            <a:latin typeface="Corbel" panose="020B0503020204020204"/>
          </a:endParaRPr>
        </a:p>
      </dgm:t>
    </dgm:pt>
    <dgm:pt modelId="{8C377AAB-C3DF-4DB6-A683-11EC565B803E}" type="parTrans" cxnId="{0ADDFCA0-F07B-4571-BB5F-2C6F603ABB86}">
      <dgm:prSet/>
      <dgm:spPr/>
      <dgm:t>
        <a:bodyPr/>
        <a:lstStyle/>
        <a:p>
          <a:endParaRPr lang="en-US"/>
        </a:p>
      </dgm:t>
    </dgm:pt>
    <dgm:pt modelId="{EC3B22AD-85B7-4A81-9DDE-676234AF7B40}" type="sibTrans" cxnId="{0ADDFCA0-F07B-4571-BB5F-2C6F603ABB86}">
      <dgm:prSet/>
      <dgm:spPr/>
      <dgm:t>
        <a:bodyPr/>
        <a:lstStyle/>
        <a:p>
          <a:endParaRPr lang="en-US"/>
        </a:p>
      </dgm:t>
    </dgm:pt>
    <dgm:pt modelId="{4EEED5B2-0EDD-46C7-8087-5431387D485F}">
      <dgm:prSet/>
      <dgm:spPr/>
      <dgm:t>
        <a:bodyPr/>
        <a:lstStyle/>
        <a:p>
          <a:pPr>
            <a:defRPr b="1"/>
          </a:pPr>
          <a:r>
            <a:rPr lang="en-GB" b="1">
              <a:latin typeface="Corbel" panose="020B0503020204020204"/>
            </a:rPr>
            <a:t>Regression Analysis</a:t>
          </a:r>
          <a:r>
            <a:rPr lang="en-GB" b="1"/>
            <a:t>: </a:t>
          </a:r>
          <a:r>
            <a:rPr lang="en-GB">
              <a:latin typeface="Corbel" panose="020B0503020204020204"/>
            </a:rPr>
            <a:t>Examines </a:t>
          </a:r>
          <a:r>
            <a:rPr lang="en-GB"/>
            <a:t>the </a:t>
          </a:r>
          <a:r>
            <a:rPr lang="en-GB">
              <a:latin typeface="Corbel" panose="020B0503020204020204"/>
            </a:rPr>
            <a:t>relationship </a:t>
          </a:r>
          <a:r>
            <a:rPr lang="en-GB"/>
            <a:t>between </a:t>
          </a:r>
          <a:r>
            <a:rPr lang="en-GB">
              <a:latin typeface="Corbel" panose="020B0503020204020204"/>
            </a:rPr>
            <a:t>a dependent variable and one or more independent </a:t>
          </a:r>
          <a:r>
            <a:rPr lang="en-GB"/>
            <a:t>variables.</a:t>
          </a:r>
          <a:endParaRPr lang="en-US">
            <a:latin typeface="Corbel" panose="020B0503020204020204"/>
          </a:endParaRPr>
        </a:p>
      </dgm:t>
    </dgm:pt>
    <dgm:pt modelId="{F811D219-C39C-42CF-8DA9-4EA2AEA33054}" type="parTrans" cxnId="{84A838C8-BF7B-4744-B4B8-512FB7196009}">
      <dgm:prSet/>
      <dgm:spPr/>
      <dgm:t>
        <a:bodyPr/>
        <a:lstStyle/>
        <a:p>
          <a:endParaRPr lang="en-US"/>
        </a:p>
      </dgm:t>
    </dgm:pt>
    <dgm:pt modelId="{436572E6-E47C-438B-9076-4A20AFACC663}" type="sibTrans" cxnId="{84A838C8-BF7B-4744-B4B8-512FB7196009}">
      <dgm:prSet/>
      <dgm:spPr/>
      <dgm:t>
        <a:bodyPr/>
        <a:lstStyle/>
        <a:p>
          <a:endParaRPr lang="en-US"/>
        </a:p>
      </dgm:t>
    </dgm:pt>
    <dgm:pt modelId="{70EDE8EE-9EA2-4211-B17A-A3C76AD04F44}">
      <dgm:prSet phldr="0"/>
      <dgm:spPr/>
      <dgm:t>
        <a:bodyPr/>
        <a:lstStyle/>
        <a:p>
          <a:r>
            <a:rPr lang="en-GB" b="0">
              <a:latin typeface="Corbel" panose="020B0503020204020204"/>
            </a:rPr>
            <a:t>Spearman Rank Correlation Coefficient</a:t>
          </a:r>
          <a:endParaRPr lang="en-US"/>
        </a:p>
      </dgm:t>
    </dgm:pt>
    <dgm:pt modelId="{FD21172F-595B-4528-9B23-8E80653F5A52}" type="parTrans" cxnId="{0B4488D9-D8D1-4108-9FC4-7DDF79A786B9}">
      <dgm:prSet/>
      <dgm:spPr/>
    </dgm:pt>
    <dgm:pt modelId="{7B619EF2-9D31-4F9B-B724-9CBF578D1700}" type="sibTrans" cxnId="{0B4488D9-D8D1-4108-9FC4-7DDF79A786B9}">
      <dgm:prSet/>
      <dgm:spPr/>
      <dgm:t>
        <a:bodyPr/>
        <a:lstStyle/>
        <a:p>
          <a:endParaRPr lang="en-US"/>
        </a:p>
      </dgm:t>
    </dgm:pt>
    <dgm:pt modelId="{4DA001A7-0F7B-49A9-8E48-0872C829ADED}">
      <dgm:prSet phldr="0"/>
      <dgm:spPr/>
      <dgm:t>
        <a:bodyPr/>
        <a:lstStyle/>
        <a:p>
          <a:r>
            <a:rPr lang="en-GB">
              <a:latin typeface="Corbel" panose="020B0503020204020204"/>
            </a:rPr>
            <a:t>Simple Linear Regression</a:t>
          </a:r>
          <a:endParaRPr lang="en-US">
            <a:latin typeface="Corbel" panose="020B0503020204020204"/>
          </a:endParaRPr>
        </a:p>
      </dgm:t>
    </dgm:pt>
    <dgm:pt modelId="{76C6E26B-EFC4-4A24-A499-1693B3E7B7CA}" type="parTrans" cxnId="{B3D33AED-FCEB-4C95-BC8E-B97D1333066E}">
      <dgm:prSet/>
      <dgm:spPr/>
    </dgm:pt>
    <dgm:pt modelId="{B23AF322-467E-46A6-9795-28A9DD2738E1}" type="sibTrans" cxnId="{B3D33AED-FCEB-4C95-BC8E-B97D1333066E}">
      <dgm:prSet/>
      <dgm:spPr/>
      <dgm:t>
        <a:bodyPr/>
        <a:lstStyle/>
        <a:p>
          <a:endParaRPr lang="en-US"/>
        </a:p>
      </dgm:t>
    </dgm:pt>
    <dgm:pt modelId="{545A9AFD-23A2-4118-B5BA-6D718FAF6A1C}">
      <dgm:prSet phldr="0"/>
      <dgm:spPr/>
      <dgm:t>
        <a:bodyPr/>
        <a:lstStyle/>
        <a:p>
          <a:r>
            <a:rPr lang="en-GB">
              <a:latin typeface="Corbel" panose="020B0503020204020204"/>
            </a:rPr>
            <a:t>Multiple Regression</a:t>
          </a:r>
          <a:endParaRPr lang="en-US"/>
        </a:p>
      </dgm:t>
    </dgm:pt>
    <dgm:pt modelId="{02833D93-B63E-4E2C-BA5A-2D60F651B78B}" type="parTrans" cxnId="{B9C84F06-127C-406F-B761-A94442DA2B73}">
      <dgm:prSet/>
      <dgm:spPr/>
    </dgm:pt>
    <dgm:pt modelId="{25173932-1B8B-4FFF-963F-1D8C9278928E}" type="sibTrans" cxnId="{B9C84F06-127C-406F-B761-A94442DA2B73}">
      <dgm:prSet/>
      <dgm:spPr/>
      <dgm:t>
        <a:bodyPr/>
        <a:lstStyle/>
        <a:p>
          <a:endParaRPr lang="en-US"/>
        </a:p>
      </dgm:t>
    </dgm:pt>
    <dgm:pt modelId="{035F9AC8-BD6B-4F15-B3FA-C99D71666D83}" type="pres">
      <dgm:prSet presAssocID="{6DD00049-2458-40F6-8B12-3ED9046416DE}" presName="Name0" presStyleCnt="0">
        <dgm:presLayoutVars>
          <dgm:dir/>
          <dgm:animLvl val="lvl"/>
          <dgm:resizeHandles val="exact"/>
        </dgm:presLayoutVars>
      </dgm:prSet>
      <dgm:spPr/>
    </dgm:pt>
    <dgm:pt modelId="{196FFFAB-1A7F-4031-875E-7A268FE795AB}" type="pres">
      <dgm:prSet presAssocID="{947BCE72-2BBC-4EFD-BC64-66210BE6B39E}" presName="composite" presStyleCnt="0"/>
      <dgm:spPr/>
    </dgm:pt>
    <dgm:pt modelId="{E8846B03-6CB9-49FF-BBBC-10A20E0B2E0D}" type="pres">
      <dgm:prSet presAssocID="{947BCE72-2BBC-4EFD-BC64-66210BE6B39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3C6E4EE-671A-49BF-940B-41332CB1AF85}" type="pres">
      <dgm:prSet presAssocID="{947BCE72-2BBC-4EFD-BC64-66210BE6B39E}" presName="desTx" presStyleLbl="alignAccFollowNode1" presStyleIdx="0" presStyleCnt="2">
        <dgm:presLayoutVars>
          <dgm:bulletEnabled val="1"/>
        </dgm:presLayoutVars>
      </dgm:prSet>
      <dgm:spPr/>
    </dgm:pt>
    <dgm:pt modelId="{2E2E7908-FB76-4921-9225-9E8EE5E5F618}" type="pres">
      <dgm:prSet presAssocID="{8DE73044-42C2-4CCC-A9BE-EC7B7F1CE605}" presName="space" presStyleCnt="0"/>
      <dgm:spPr/>
    </dgm:pt>
    <dgm:pt modelId="{6DC06C51-6D2D-45DE-A580-11BE0B2998E7}" type="pres">
      <dgm:prSet presAssocID="{4EEED5B2-0EDD-46C7-8087-5431387D485F}" presName="composite" presStyleCnt="0"/>
      <dgm:spPr/>
    </dgm:pt>
    <dgm:pt modelId="{464E3EC8-5946-4163-A4B4-AB35E5132143}" type="pres">
      <dgm:prSet presAssocID="{4EEED5B2-0EDD-46C7-8087-5431387D48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249BECD-ED50-4127-B697-228A52179D58}" type="pres">
      <dgm:prSet presAssocID="{4EEED5B2-0EDD-46C7-8087-5431387D48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9C84F06-127C-406F-B761-A94442DA2B73}" srcId="{4EEED5B2-0EDD-46C7-8087-5431387D485F}" destId="{545A9AFD-23A2-4118-B5BA-6D718FAF6A1C}" srcOrd="1" destOrd="0" parTransId="{02833D93-B63E-4E2C-BA5A-2D60F651B78B}" sibTransId="{25173932-1B8B-4FFF-963F-1D8C9278928E}"/>
    <dgm:cxn modelId="{22DFD131-EF0F-49D7-BD80-1F27BE5C58FC}" type="presOf" srcId="{4DA001A7-0F7B-49A9-8E48-0872C829ADED}" destId="{A249BECD-ED50-4127-B697-228A52179D58}" srcOrd="0" destOrd="0" presId="urn:microsoft.com/office/officeart/2005/8/layout/hList1"/>
    <dgm:cxn modelId="{91FDDA34-962B-4CE0-B938-76A381436B77}" type="presOf" srcId="{70EDE8EE-9EA2-4211-B17A-A3C76AD04F44}" destId="{93C6E4EE-671A-49BF-940B-41332CB1AF85}" srcOrd="0" destOrd="1" presId="urn:microsoft.com/office/officeart/2005/8/layout/hList1"/>
    <dgm:cxn modelId="{5E69DC34-3634-4BAC-BB55-9DE03791293A}" type="presOf" srcId="{4EEED5B2-0EDD-46C7-8087-5431387D485F}" destId="{464E3EC8-5946-4163-A4B4-AB35E5132143}" srcOrd="0" destOrd="0" presId="urn:microsoft.com/office/officeart/2005/8/layout/hList1"/>
    <dgm:cxn modelId="{B703DE41-448B-473B-9682-47C4A9D6B8DD}" type="presOf" srcId="{947BCE72-2BBC-4EFD-BC64-66210BE6B39E}" destId="{E8846B03-6CB9-49FF-BBBC-10A20E0B2E0D}" srcOrd="0" destOrd="0" presId="urn:microsoft.com/office/officeart/2005/8/layout/hList1"/>
    <dgm:cxn modelId="{30982369-76FB-450E-B171-F85939C538AA}" srcId="{6DD00049-2458-40F6-8B12-3ED9046416DE}" destId="{947BCE72-2BBC-4EFD-BC64-66210BE6B39E}" srcOrd="0" destOrd="0" parTransId="{A92CC3B1-2FF1-43B1-8651-E23CAAEA67E7}" sibTransId="{8DE73044-42C2-4CCC-A9BE-EC7B7F1CE605}"/>
    <dgm:cxn modelId="{677C687B-7E01-49CB-94AD-14C2166638E0}" type="presOf" srcId="{6DD00049-2458-40F6-8B12-3ED9046416DE}" destId="{035F9AC8-BD6B-4F15-B3FA-C99D71666D83}" srcOrd="0" destOrd="0" presId="urn:microsoft.com/office/officeart/2005/8/layout/hList1"/>
    <dgm:cxn modelId="{D0F8FD83-7D0F-4E87-9199-7228BA67C3F0}" type="presOf" srcId="{6A303FBD-A0E3-46DD-A91E-A1A5934CE233}" destId="{93C6E4EE-671A-49BF-940B-41332CB1AF85}" srcOrd="0" destOrd="0" presId="urn:microsoft.com/office/officeart/2005/8/layout/hList1"/>
    <dgm:cxn modelId="{0ADDFCA0-F07B-4571-BB5F-2C6F603ABB86}" srcId="{947BCE72-2BBC-4EFD-BC64-66210BE6B39E}" destId="{6A303FBD-A0E3-46DD-A91E-A1A5934CE233}" srcOrd="0" destOrd="0" parTransId="{8C377AAB-C3DF-4DB6-A683-11EC565B803E}" sibTransId="{EC3B22AD-85B7-4A81-9DDE-676234AF7B40}"/>
    <dgm:cxn modelId="{84A838C8-BF7B-4744-B4B8-512FB7196009}" srcId="{6DD00049-2458-40F6-8B12-3ED9046416DE}" destId="{4EEED5B2-0EDD-46C7-8087-5431387D485F}" srcOrd="1" destOrd="0" parTransId="{F811D219-C39C-42CF-8DA9-4EA2AEA33054}" sibTransId="{436572E6-E47C-438B-9076-4A20AFACC663}"/>
    <dgm:cxn modelId="{0B4488D9-D8D1-4108-9FC4-7DDF79A786B9}" srcId="{947BCE72-2BBC-4EFD-BC64-66210BE6B39E}" destId="{70EDE8EE-9EA2-4211-B17A-A3C76AD04F44}" srcOrd="1" destOrd="0" parTransId="{FD21172F-595B-4528-9B23-8E80653F5A52}" sibTransId="{7B619EF2-9D31-4F9B-B724-9CBF578D1700}"/>
    <dgm:cxn modelId="{B3D33AED-FCEB-4C95-BC8E-B97D1333066E}" srcId="{4EEED5B2-0EDD-46C7-8087-5431387D485F}" destId="{4DA001A7-0F7B-49A9-8E48-0872C829ADED}" srcOrd="0" destOrd="0" parTransId="{76C6E26B-EFC4-4A24-A499-1693B3E7B7CA}" sibTransId="{B23AF322-467E-46A6-9795-28A9DD2738E1}"/>
    <dgm:cxn modelId="{56CFA4FA-BD45-4EE5-B879-9A808205C511}" type="presOf" srcId="{545A9AFD-23A2-4118-B5BA-6D718FAF6A1C}" destId="{A249BECD-ED50-4127-B697-228A52179D58}" srcOrd="0" destOrd="1" presId="urn:microsoft.com/office/officeart/2005/8/layout/hList1"/>
    <dgm:cxn modelId="{A79763E1-E342-4FD7-B59A-25FE663092CD}" type="presParOf" srcId="{035F9AC8-BD6B-4F15-B3FA-C99D71666D83}" destId="{196FFFAB-1A7F-4031-875E-7A268FE795AB}" srcOrd="0" destOrd="0" presId="urn:microsoft.com/office/officeart/2005/8/layout/hList1"/>
    <dgm:cxn modelId="{A61CB7BC-CB2E-4C57-B281-0194C47C9A3C}" type="presParOf" srcId="{196FFFAB-1A7F-4031-875E-7A268FE795AB}" destId="{E8846B03-6CB9-49FF-BBBC-10A20E0B2E0D}" srcOrd="0" destOrd="0" presId="urn:microsoft.com/office/officeart/2005/8/layout/hList1"/>
    <dgm:cxn modelId="{2491A7DF-A7F2-4DBA-87CC-1B9AD7C3DA3C}" type="presParOf" srcId="{196FFFAB-1A7F-4031-875E-7A268FE795AB}" destId="{93C6E4EE-671A-49BF-940B-41332CB1AF85}" srcOrd="1" destOrd="0" presId="urn:microsoft.com/office/officeart/2005/8/layout/hList1"/>
    <dgm:cxn modelId="{0923A7FE-9389-4796-BBD8-79CC5430F006}" type="presParOf" srcId="{035F9AC8-BD6B-4F15-B3FA-C99D71666D83}" destId="{2E2E7908-FB76-4921-9225-9E8EE5E5F618}" srcOrd="1" destOrd="0" presId="urn:microsoft.com/office/officeart/2005/8/layout/hList1"/>
    <dgm:cxn modelId="{B411D923-C3EB-4AEC-85FD-8C3BF7B93344}" type="presParOf" srcId="{035F9AC8-BD6B-4F15-B3FA-C99D71666D83}" destId="{6DC06C51-6D2D-45DE-A580-11BE0B2998E7}" srcOrd="2" destOrd="0" presId="urn:microsoft.com/office/officeart/2005/8/layout/hList1"/>
    <dgm:cxn modelId="{69ED5665-1FBE-4927-B39E-3D345B7DA55E}" type="presParOf" srcId="{6DC06C51-6D2D-45DE-A580-11BE0B2998E7}" destId="{464E3EC8-5946-4163-A4B4-AB35E5132143}" srcOrd="0" destOrd="0" presId="urn:microsoft.com/office/officeart/2005/8/layout/hList1"/>
    <dgm:cxn modelId="{C2276536-77EE-4ABA-92E9-6E0A9FC10B70}" type="presParOf" srcId="{6DC06C51-6D2D-45DE-A580-11BE0B2998E7}" destId="{A249BECD-ED50-4127-B697-228A52179D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B96C25F-23D7-476A-8806-127DEBC65E9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851994-5500-469A-BFDC-079784916D4F}">
      <dgm:prSet/>
      <dgm:spPr/>
      <dgm:t>
        <a:bodyPr/>
        <a:lstStyle/>
        <a:p>
          <a:r>
            <a:rPr lang="en-GB" b="1"/>
            <a:t>Business and Finance</a:t>
          </a:r>
          <a:endParaRPr lang="en-US"/>
        </a:p>
      </dgm:t>
    </dgm:pt>
    <dgm:pt modelId="{8B8CF36D-721B-40D2-9ED2-52A3B29DAB51}" type="parTrans" cxnId="{49B94CF2-AE8B-4CDE-83D3-4FF374C636D8}">
      <dgm:prSet/>
      <dgm:spPr/>
      <dgm:t>
        <a:bodyPr/>
        <a:lstStyle/>
        <a:p>
          <a:endParaRPr lang="en-US"/>
        </a:p>
      </dgm:t>
    </dgm:pt>
    <dgm:pt modelId="{7BAA41A0-3905-4ED8-9D54-F8BFE109800C}" type="sibTrans" cxnId="{49B94CF2-AE8B-4CDE-83D3-4FF374C636D8}">
      <dgm:prSet/>
      <dgm:spPr/>
      <dgm:t>
        <a:bodyPr/>
        <a:lstStyle/>
        <a:p>
          <a:endParaRPr lang="en-US"/>
        </a:p>
      </dgm:t>
    </dgm:pt>
    <dgm:pt modelId="{8F37ADCF-83F3-4D0B-BF66-BD4B9675236F}">
      <dgm:prSet/>
      <dgm:spPr/>
      <dgm:t>
        <a:bodyPr/>
        <a:lstStyle/>
        <a:p>
          <a:r>
            <a:rPr lang="en-GB" b="1"/>
            <a:t>Healthcare</a:t>
          </a:r>
          <a:endParaRPr lang="en-US"/>
        </a:p>
      </dgm:t>
    </dgm:pt>
    <dgm:pt modelId="{08228E70-161D-45C7-BFB6-CF77D6293286}" type="parTrans" cxnId="{2E95911D-8A99-4ACD-B386-78E3232E78B3}">
      <dgm:prSet/>
      <dgm:spPr/>
      <dgm:t>
        <a:bodyPr/>
        <a:lstStyle/>
        <a:p>
          <a:endParaRPr lang="en-US"/>
        </a:p>
      </dgm:t>
    </dgm:pt>
    <dgm:pt modelId="{8C5EF9F8-C1D7-445D-9F73-C77A89970B1B}" type="sibTrans" cxnId="{2E95911D-8A99-4ACD-B386-78E3232E78B3}">
      <dgm:prSet/>
      <dgm:spPr/>
      <dgm:t>
        <a:bodyPr/>
        <a:lstStyle/>
        <a:p>
          <a:endParaRPr lang="en-US"/>
        </a:p>
      </dgm:t>
    </dgm:pt>
    <dgm:pt modelId="{65B7CD5F-EB15-4C9A-B846-26FF398BAE88}">
      <dgm:prSet/>
      <dgm:spPr/>
      <dgm:t>
        <a:bodyPr/>
        <a:lstStyle/>
        <a:p>
          <a:r>
            <a:rPr lang="en-GB" b="1"/>
            <a:t>Education</a:t>
          </a:r>
          <a:endParaRPr lang="en-US"/>
        </a:p>
      </dgm:t>
    </dgm:pt>
    <dgm:pt modelId="{21793D74-16CE-413F-B8F5-7203EFF0769F}" type="parTrans" cxnId="{7236E862-E8A2-4C66-9F8C-22CF3F718C3E}">
      <dgm:prSet/>
      <dgm:spPr/>
      <dgm:t>
        <a:bodyPr/>
        <a:lstStyle/>
        <a:p>
          <a:endParaRPr lang="en-US"/>
        </a:p>
      </dgm:t>
    </dgm:pt>
    <dgm:pt modelId="{8AB4728F-DC93-4C31-B332-E8DE88CDFF3D}" type="sibTrans" cxnId="{7236E862-E8A2-4C66-9F8C-22CF3F718C3E}">
      <dgm:prSet/>
      <dgm:spPr/>
      <dgm:t>
        <a:bodyPr/>
        <a:lstStyle/>
        <a:p>
          <a:endParaRPr lang="en-US"/>
        </a:p>
      </dgm:t>
    </dgm:pt>
    <dgm:pt modelId="{4BBB64E9-5C6B-493A-B2F6-296D31630254}">
      <dgm:prSet/>
      <dgm:spPr/>
      <dgm:t>
        <a:bodyPr/>
        <a:lstStyle/>
        <a:p>
          <a:r>
            <a:rPr lang="en-GB" b="1"/>
            <a:t>Social Sciences</a:t>
          </a:r>
          <a:endParaRPr lang="en-US"/>
        </a:p>
      </dgm:t>
    </dgm:pt>
    <dgm:pt modelId="{30B1DCF4-2530-4391-AE5B-0A949AB80534}" type="parTrans" cxnId="{E93919CA-2EFF-497C-8A80-A004058F2D3E}">
      <dgm:prSet/>
      <dgm:spPr/>
      <dgm:t>
        <a:bodyPr/>
        <a:lstStyle/>
        <a:p>
          <a:endParaRPr lang="en-US"/>
        </a:p>
      </dgm:t>
    </dgm:pt>
    <dgm:pt modelId="{7B8F1CA9-5B39-4A32-8941-6CC4349E1DBD}" type="sibTrans" cxnId="{E93919CA-2EFF-497C-8A80-A004058F2D3E}">
      <dgm:prSet/>
      <dgm:spPr/>
      <dgm:t>
        <a:bodyPr/>
        <a:lstStyle/>
        <a:p>
          <a:endParaRPr lang="en-US"/>
        </a:p>
      </dgm:t>
    </dgm:pt>
    <dgm:pt modelId="{9F0AC379-D5C5-4EA8-86AD-9321DC403585}">
      <dgm:prSet/>
      <dgm:spPr/>
      <dgm:t>
        <a:bodyPr/>
        <a:lstStyle/>
        <a:p>
          <a:r>
            <a:rPr lang="en-GB" b="1"/>
            <a:t>Sports</a:t>
          </a:r>
          <a:endParaRPr lang="en-US"/>
        </a:p>
      </dgm:t>
    </dgm:pt>
    <dgm:pt modelId="{375893BD-8DC8-4CEF-A82E-74590570EA3D}" type="parTrans" cxnId="{FE65408D-10FB-483E-B579-8FBFF1A7CA22}">
      <dgm:prSet/>
      <dgm:spPr/>
      <dgm:t>
        <a:bodyPr/>
        <a:lstStyle/>
        <a:p>
          <a:endParaRPr lang="en-US"/>
        </a:p>
      </dgm:t>
    </dgm:pt>
    <dgm:pt modelId="{A47445FC-843E-4F0D-833F-81ACED44139C}" type="sibTrans" cxnId="{FE65408D-10FB-483E-B579-8FBFF1A7CA22}">
      <dgm:prSet/>
      <dgm:spPr/>
      <dgm:t>
        <a:bodyPr/>
        <a:lstStyle/>
        <a:p>
          <a:endParaRPr lang="en-US"/>
        </a:p>
      </dgm:t>
    </dgm:pt>
    <dgm:pt modelId="{42AFB7D0-3E76-45F0-9B80-B61DFCF04EB3}">
      <dgm:prSet/>
      <dgm:spPr/>
      <dgm:t>
        <a:bodyPr/>
        <a:lstStyle/>
        <a:p>
          <a:r>
            <a:rPr lang="en-GB" b="1"/>
            <a:t>Environmental Science</a:t>
          </a:r>
          <a:endParaRPr lang="en-US"/>
        </a:p>
      </dgm:t>
    </dgm:pt>
    <dgm:pt modelId="{6517AEC9-E0F7-42B0-8AA9-168100456226}" type="parTrans" cxnId="{58F42703-DE83-4F2E-B3B4-FD7FA6EC5B23}">
      <dgm:prSet/>
      <dgm:spPr/>
      <dgm:t>
        <a:bodyPr/>
        <a:lstStyle/>
        <a:p>
          <a:endParaRPr lang="en-US"/>
        </a:p>
      </dgm:t>
    </dgm:pt>
    <dgm:pt modelId="{867A19C7-D85F-4110-87E6-3AB921565E3E}" type="sibTrans" cxnId="{58F42703-DE83-4F2E-B3B4-FD7FA6EC5B23}">
      <dgm:prSet/>
      <dgm:spPr/>
      <dgm:t>
        <a:bodyPr/>
        <a:lstStyle/>
        <a:p>
          <a:endParaRPr lang="en-US"/>
        </a:p>
      </dgm:t>
    </dgm:pt>
    <dgm:pt modelId="{C207F2BA-4704-46FF-A9EE-E920C7E99CC4}">
      <dgm:prSet/>
      <dgm:spPr/>
      <dgm:t>
        <a:bodyPr/>
        <a:lstStyle/>
        <a:p>
          <a:r>
            <a:rPr lang="en-GB" b="1"/>
            <a:t>Government and Public Policy</a:t>
          </a:r>
          <a:endParaRPr lang="en-US"/>
        </a:p>
      </dgm:t>
    </dgm:pt>
    <dgm:pt modelId="{AB37009A-B32C-454C-9DA7-60ED324BD052}" type="parTrans" cxnId="{A560A3C8-518A-4F4C-95EB-614AA0D384D9}">
      <dgm:prSet/>
      <dgm:spPr/>
      <dgm:t>
        <a:bodyPr/>
        <a:lstStyle/>
        <a:p>
          <a:endParaRPr lang="en-US"/>
        </a:p>
      </dgm:t>
    </dgm:pt>
    <dgm:pt modelId="{904BC038-FD85-4FC4-B999-EAC25D4B6BBA}" type="sibTrans" cxnId="{A560A3C8-518A-4F4C-95EB-614AA0D384D9}">
      <dgm:prSet/>
      <dgm:spPr/>
      <dgm:t>
        <a:bodyPr/>
        <a:lstStyle/>
        <a:p>
          <a:endParaRPr lang="en-US"/>
        </a:p>
      </dgm:t>
    </dgm:pt>
    <dgm:pt modelId="{BD5103CC-FE52-43E6-B6ED-6BA2A532DF36}">
      <dgm:prSet/>
      <dgm:spPr/>
      <dgm:t>
        <a:bodyPr/>
        <a:lstStyle/>
        <a:p>
          <a:r>
            <a:rPr lang="en-GB" b="1"/>
            <a:t>Manufacturing</a:t>
          </a:r>
          <a:endParaRPr lang="en-US"/>
        </a:p>
      </dgm:t>
    </dgm:pt>
    <dgm:pt modelId="{B56093DB-A5BF-463A-9757-77A0EAB5CB8A}" type="parTrans" cxnId="{0D70B41C-A707-45D4-824F-CC07BD98ADDD}">
      <dgm:prSet/>
      <dgm:spPr/>
      <dgm:t>
        <a:bodyPr/>
        <a:lstStyle/>
        <a:p>
          <a:endParaRPr lang="en-US"/>
        </a:p>
      </dgm:t>
    </dgm:pt>
    <dgm:pt modelId="{36C4457D-1957-4F17-9F1D-4C3FEB7C420E}" type="sibTrans" cxnId="{0D70B41C-A707-45D4-824F-CC07BD98ADDD}">
      <dgm:prSet/>
      <dgm:spPr/>
      <dgm:t>
        <a:bodyPr/>
        <a:lstStyle/>
        <a:p>
          <a:endParaRPr lang="en-US"/>
        </a:p>
      </dgm:t>
    </dgm:pt>
    <dgm:pt modelId="{87F624B6-31BF-4C6E-B01F-7BB007220B10}">
      <dgm:prSet/>
      <dgm:spPr/>
      <dgm:t>
        <a:bodyPr/>
        <a:lstStyle/>
        <a:p>
          <a:r>
            <a:rPr lang="en-GB" b="1"/>
            <a:t>Agriculture</a:t>
          </a:r>
          <a:endParaRPr lang="en-US"/>
        </a:p>
      </dgm:t>
    </dgm:pt>
    <dgm:pt modelId="{A93DB623-45AF-46DB-A641-8BC685B42E80}" type="parTrans" cxnId="{70F5B707-304E-48C6-B181-8781E2E760F2}">
      <dgm:prSet/>
      <dgm:spPr/>
      <dgm:t>
        <a:bodyPr/>
        <a:lstStyle/>
        <a:p>
          <a:endParaRPr lang="en-US"/>
        </a:p>
      </dgm:t>
    </dgm:pt>
    <dgm:pt modelId="{73C19759-9421-43AE-AFB0-E627E736639D}" type="sibTrans" cxnId="{70F5B707-304E-48C6-B181-8781E2E760F2}">
      <dgm:prSet/>
      <dgm:spPr/>
      <dgm:t>
        <a:bodyPr/>
        <a:lstStyle/>
        <a:p>
          <a:endParaRPr lang="en-US"/>
        </a:p>
      </dgm:t>
    </dgm:pt>
    <dgm:pt modelId="{6C634AE4-5DA6-40BA-9A1F-58CBBB3D9799}" type="pres">
      <dgm:prSet presAssocID="{9B96C25F-23D7-476A-8806-127DEBC65E91}" presName="Name0" presStyleCnt="0">
        <dgm:presLayoutVars>
          <dgm:dir/>
          <dgm:resizeHandles val="exact"/>
        </dgm:presLayoutVars>
      </dgm:prSet>
      <dgm:spPr/>
    </dgm:pt>
    <dgm:pt modelId="{F1615AEA-58CE-4D16-B429-858596D51A47}" type="pres">
      <dgm:prSet presAssocID="{9B96C25F-23D7-476A-8806-127DEBC65E91}" presName="cycle" presStyleCnt="0"/>
      <dgm:spPr/>
    </dgm:pt>
    <dgm:pt modelId="{71EF8163-DEE9-4FD1-8726-386B013A5280}" type="pres">
      <dgm:prSet presAssocID="{F9851994-5500-469A-BFDC-079784916D4F}" presName="nodeFirstNode" presStyleLbl="node1" presStyleIdx="0" presStyleCnt="9">
        <dgm:presLayoutVars>
          <dgm:bulletEnabled val="1"/>
        </dgm:presLayoutVars>
      </dgm:prSet>
      <dgm:spPr/>
    </dgm:pt>
    <dgm:pt modelId="{4C1B259B-330D-40EA-9458-55360DB2B32C}" type="pres">
      <dgm:prSet presAssocID="{7BAA41A0-3905-4ED8-9D54-F8BFE109800C}" presName="sibTransFirstNode" presStyleLbl="bgShp" presStyleIdx="0" presStyleCnt="1"/>
      <dgm:spPr/>
    </dgm:pt>
    <dgm:pt modelId="{8AA06E8A-67F5-437E-9DC7-1F6E8838347D}" type="pres">
      <dgm:prSet presAssocID="{8F37ADCF-83F3-4D0B-BF66-BD4B9675236F}" presName="nodeFollowingNodes" presStyleLbl="node1" presStyleIdx="1" presStyleCnt="9">
        <dgm:presLayoutVars>
          <dgm:bulletEnabled val="1"/>
        </dgm:presLayoutVars>
      </dgm:prSet>
      <dgm:spPr/>
    </dgm:pt>
    <dgm:pt modelId="{4AA6FBBC-8E5C-48FD-B690-1E4202D2392C}" type="pres">
      <dgm:prSet presAssocID="{65B7CD5F-EB15-4C9A-B846-26FF398BAE88}" presName="nodeFollowingNodes" presStyleLbl="node1" presStyleIdx="2" presStyleCnt="9">
        <dgm:presLayoutVars>
          <dgm:bulletEnabled val="1"/>
        </dgm:presLayoutVars>
      </dgm:prSet>
      <dgm:spPr/>
    </dgm:pt>
    <dgm:pt modelId="{C997BBB8-664B-4D36-A831-C3A4E1521F31}" type="pres">
      <dgm:prSet presAssocID="{4BBB64E9-5C6B-493A-B2F6-296D31630254}" presName="nodeFollowingNodes" presStyleLbl="node1" presStyleIdx="3" presStyleCnt="9">
        <dgm:presLayoutVars>
          <dgm:bulletEnabled val="1"/>
        </dgm:presLayoutVars>
      </dgm:prSet>
      <dgm:spPr/>
    </dgm:pt>
    <dgm:pt modelId="{048BA202-4F66-4C1F-A2B1-8CDED5C6CF32}" type="pres">
      <dgm:prSet presAssocID="{9F0AC379-D5C5-4EA8-86AD-9321DC403585}" presName="nodeFollowingNodes" presStyleLbl="node1" presStyleIdx="4" presStyleCnt="9">
        <dgm:presLayoutVars>
          <dgm:bulletEnabled val="1"/>
        </dgm:presLayoutVars>
      </dgm:prSet>
      <dgm:spPr/>
    </dgm:pt>
    <dgm:pt modelId="{7D0A7492-ECFB-4376-8BD0-5EE8B6A6323D}" type="pres">
      <dgm:prSet presAssocID="{42AFB7D0-3E76-45F0-9B80-B61DFCF04EB3}" presName="nodeFollowingNodes" presStyleLbl="node1" presStyleIdx="5" presStyleCnt="9">
        <dgm:presLayoutVars>
          <dgm:bulletEnabled val="1"/>
        </dgm:presLayoutVars>
      </dgm:prSet>
      <dgm:spPr/>
    </dgm:pt>
    <dgm:pt modelId="{2E618A6F-9889-442C-A311-472F3D6B0CF3}" type="pres">
      <dgm:prSet presAssocID="{C207F2BA-4704-46FF-A9EE-E920C7E99CC4}" presName="nodeFollowingNodes" presStyleLbl="node1" presStyleIdx="6" presStyleCnt="9">
        <dgm:presLayoutVars>
          <dgm:bulletEnabled val="1"/>
        </dgm:presLayoutVars>
      </dgm:prSet>
      <dgm:spPr/>
    </dgm:pt>
    <dgm:pt modelId="{F5E1EDF8-B3B4-4D0B-B8B0-3B91017AED2F}" type="pres">
      <dgm:prSet presAssocID="{BD5103CC-FE52-43E6-B6ED-6BA2A532DF36}" presName="nodeFollowingNodes" presStyleLbl="node1" presStyleIdx="7" presStyleCnt="9">
        <dgm:presLayoutVars>
          <dgm:bulletEnabled val="1"/>
        </dgm:presLayoutVars>
      </dgm:prSet>
      <dgm:spPr/>
    </dgm:pt>
    <dgm:pt modelId="{E36B58FC-4AF4-45E9-8A9D-D9B2549E7387}" type="pres">
      <dgm:prSet presAssocID="{87F624B6-31BF-4C6E-B01F-7BB007220B10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58F42703-DE83-4F2E-B3B4-FD7FA6EC5B23}" srcId="{9B96C25F-23D7-476A-8806-127DEBC65E91}" destId="{42AFB7D0-3E76-45F0-9B80-B61DFCF04EB3}" srcOrd="5" destOrd="0" parTransId="{6517AEC9-E0F7-42B0-8AA9-168100456226}" sibTransId="{867A19C7-D85F-4110-87E6-3AB921565E3E}"/>
    <dgm:cxn modelId="{70F5B707-304E-48C6-B181-8781E2E760F2}" srcId="{9B96C25F-23D7-476A-8806-127DEBC65E91}" destId="{87F624B6-31BF-4C6E-B01F-7BB007220B10}" srcOrd="8" destOrd="0" parTransId="{A93DB623-45AF-46DB-A641-8BC685B42E80}" sibTransId="{73C19759-9421-43AE-AFB0-E627E736639D}"/>
    <dgm:cxn modelId="{0D70B41C-A707-45D4-824F-CC07BD98ADDD}" srcId="{9B96C25F-23D7-476A-8806-127DEBC65E91}" destId="{BD5103CC-FE52-43E6-B6ED-6BA2A532DF36}" srcOrd="7" destOrd="0" parTransId="{B56093DB-A5BF-463A-9757-77A0EAB5CB8A}" sibTransId="{36C4457D-1957-4F17-9F1D-4C3FEB7C420E}"/>
    <dgm:cxn modelId="{2E95911D-8A99-4ACD-B386-78E3232E78B3}" srcId="{9B96C25F-23D7-476A-8806-127DEBC65E91}" destId="{8F37ADCF-83F3-4D0B-BF66-BD4B9675236F}" srcOrd="1" destOrd="0" parTransId="{08228E70-161D-45C7-BFB6-CF77D6293286}" sibTransId="{8C5EF9F8-C1D7-445D-9F73-C77A89970B1B}"/>
    <dgm:cxn modelId="{179A3128-6140-4AD2-936F-BAE878DBBA7B}" type="presOf" srcId="{42AFB7D0-3E76-45F0-9B80-B61DFCF04EB3}" destId="{7D0A7492-ECFB-4376-8BD0-5EE8B6A6323D}" srcOrd="0" destOrd="0" presId="urn:microsoft.com/office/officeart/2005/8/layout/cycle3"/>
    <dgm:cxn modelId="{183FA531-36C4-4941-8458-CE9E5A024EEE}" type="presOf" srcId="{7BAA41A0-3905-4ED8-9D54-F8BFE109800C}" destId="{4C1B259B-330D-40EA-9458-55360DB2B32C}" srcOrd="0" destOrd="0" presId="urn:microsoft.com/office/officeart/2005/8/layout/cycle3"/>
    <dgm:cxn modelId="{B8F17932-2E5E-461F-BEF2-FDE8824DBF71}" type="presOf" srcId="{4BBB64E9-5C6B-493A-B2F6-296D31630254}" destId="{C997BBB8-664B-4D36-A831-C3A4E1521F31}" srcOrd="0" destOrd="0" presId="urn:microsoft.com/office/officeart/2005/8/layout/cycle3"/>
    <dgm:cxn modelId="{7236E862-E8A2-4C66-9F8C-22CF3F718C3E}" srcId="{9B96C25F-23D7-476A-8806-127DEBC65E91}" destId="{65B7CD5F-EB15-4C9A-B846-26FF398BAE88}" srcOrd="2" destOrd="0" parTransId="{21793D74-16CE-413F-B8F5-7203EFF0769F}" sibTransId="{8AB4728F-DC93-4C31-B332-E8DE88CDFF3D}"/>
    <dgm:cxn modelId="{61815948-752D-460C-86E9-C75CA2650E31}" type="presOf" srcId="{65B7CD5F-EB15-4C9A-B846-26FF398BAE88}" destId="{4AA6FBBC-8E5C-48FD-B690-1E4202D2392C}" srcOrd="0" destOrd="0" presId="urn:microsoft.com/office/officeart/2005/8/layout/cycle3"/>
    <dgm:cxn modelId="{E1F4DC6B-9D83-4FA4-8E39-AE58ED24B0FF}" type="presOf" srcId="{C207F2BA-4704-46FF-A9EE-E920C7E99CC4}" destId="{2E618A6F-9889-442C-A311-472F3D6B0CF3}" srcOrd="0" destOrd="0" presId="urn:microsoft.com/office/officeart/2005/8/layout/cycle3"/>
    <dgm:cxn modelId="{697D9D51-FD67-463A-8DF7-1D035C1A1206}" type="presOf" srcId="{F9851994-5500-469A-BFDC-079784916D4F}" destId="{71EF8163-DEE9-4FD1-8726-386B013A5280}" srcOrd="0" destOrd="0" presId="urn:microsoft.com/office/officeart/2005/8/layout/cycle3"/>
    <dgm:cxn modelId="{71B5EB51-F241-4E13-81B2-B7B1CCC8564D}" type="presOf" srcId="{BD5103CC-FE52-43E6-B6ED-6BA2A532DF36}" destId="{F5E1EDF8-B3B4-4D0B-B8B0-3B91017AED2F}" srcOrd="0" destOrd="0" presId="urn:microsoft.com/office/officeart/2005/8/layout/cycle3"/>
    <dgm:cxn modelId="{D5611878-B2EA-4123-9E8B-B7067FC4AE04}" type="presOf" srcId="{87F624B6-31BF-4C6E-B01F-7BB007220B10}" destId="{E36B58FC-4AF4-45E9-8A9D-D9B2549E7387}" srcOrd="0" destOrd="0" presId="urn:microsoft.com/office/officeart/2005/8/layout/cycle3"/>
    <dgm:cxn modelId="{FE65408D-10FB-483E-B579-8FBFF1A7CA22}" srcId="{9B96C25F-23D7-476A-8806-127DEBC65E91}" destId="{9F0AC379-D5C5-4EA8-86AD-9321DC403585}" srcOrd="4" destOrd="0" parTransId="{375893BD-8DC8-4CEF-A82E-74590570EA3D}" sibTransId="{A47445FC-843E-4F0D-833F-81ACED44139C}"/>
    <dgm:cxn modelId="{58297896-8005-4094-B994-D37EE2A010BD}" type="presOf" srcId="{8F37ADCF-83F3-4D0B-BF66-BD4B9675236F}" destId="{8AA06E8A-67F5-437E-9DC7-1F6E8838347D}" srcOrd="0" destOrd="0" presId="urn:microsoft.com/office/officeart/2005/8/layout/cycle3"/>
    <dgm:cxn modelId="{3D8DB0A4-3655-40A4-8346-289BB9C076C4}" type="presOf" srcId="{9B96C25F-23D7-476A-8806-127DEBC65E91}" destId="{6C634AE4-5DA6-40BA-9A1F-58CBBB3D9799}" srcOrd="0" destOrd="0" presId="urn:microsoft.com/office/officeart/2005/8/layout/cycle3"/>
    <dgm:cxn modelId="{F62A4EA6-3A8D-4B11-BAA6-C2FA609179B0}" type="presOf" srcId="{9F0AC379-D5C5-4EA8-86AD-9321DC403585}" destId="{048BA202-4F66-4C1F-A2B1-8CDED5C6CF32}" srcOrd="0" destOrd="0" presId="urn:microsoft.com/office/officeart/2005/8/layout/cycle3"/>
    <dgm:cxn modelId="{A560A3C8-518A-4F4C-95EB-614AA0D384D9}" srcId="{9B96C25F-23D7-476A-8806-127DEBC65E91}" destId="{C207F2BA-4704-46FF-A9EE-E920C7E99CC4}" srcOrd="6" destOrd="0" parTransId="{AB37009A-B32C-454C-9DA7-60ED324BD052}" sibTransId="{904BC038-FD85-4FC4-B999-EAC25D4B6BBA}"/>
    <dgm:cxn modelId="{E93919CA-2EFF-497C-8A80-A004058F2D3E}" srcId="{9B96C25F-23D7-476A-8806-127DEBC65E91}" destId="{4BBB64E9-5C6B-493A-B2F6-296D31630254}" srcOrd="3" destOrd="0" parTransId="{30B1DCF4-2530-4391-AE5B-0A949AB80534}" sibTransId="{7B8F1CA9-5B39-4A32-8941-6CC4349E1DBD}"/>
    <dgm:cxn modelId="{49B94CF2-AE8B-4CDE-83D3-4FF374C636D8}" srcId="{9B96C25F-23D7-476A-8806-127DEBC65E91}" destId="{F9851994-5500-469A-BFDC-079784916D4F}" srcOrd="0" destOrd="0" parTransId="{8B8CF36D-721B-40D2-9ED2-52A3B29DAB51}" sibTransId="{7BAA41A0-3905-4ED8-9D54-F8BFE109800C}"/>
    <dgm:cxn modelId="{2F4EA08F-6F67-4ADA-AF8E-82AE064C7AE6}" type="presParOf" srcId="{6C634AE4-5DA6-40BA-9A1F-58CBBB3D9799}" destId="{F1615AEA-58CE-4D16-B429-858596D51A47}" srcOrd="0" destOrd="0" presId="urn:microsoft.com/office/officeart/2005/8/layout/cycle3"/>
    <dgm:cxn modelId="{626F06CB-5749-4FE4-A090-8BD3D4AD1ECE}" type="presParOf" srcId="{F1615AEA-58CE-4D16-B429-858596D51A47}" destId="{71EF8163-DEE9-4FD1-8726-386B013A5280}" srcOrd="0" destOrd="0" presId="urn:microsoft.com/office/officeart/2005/8/layout/cycle3"/>
    <dgm:cxn modelId="{7E719EB7-024D-4D02-871F-AD53F9B4A485}" type="presParOf" srcId="{F1615AEA-58CE-4D16-B429-858596D51A47}" destId="{4C1B259B-330D-40EA-9458-55360DB2B32C}" srcOrd="1" destOrd="0" presId="urn:microsoft.com/office/officeart/2005/8/layout/cycle3"/>
    <dgm:cxn modelId="{6A2DA1B8-0389-477F-B575-D668242276F5}" type="presParOf" srcId="{F1615AEA-58CE-4D16-B429-858596D51A47}" destId="{8AA06E8A-67F5-437E-9DC7-1F6E8838347D}" srcOrd="2" destOrd="0" presId="urn:microsoft.com/office/officeart/2005/8/layout/cycle3"/>
    <dgm:cxn modelId="{4DF33584-8258-414F-BC48-679833C4D58F}" type="presParOf" srcId="{F1615AEA-58CE-4D16-B429-858596D51A47}" destId="{4AA6FBBC-8E5C-48FD-B690-1E4202D2392C}" srcOrd="3" destOrd="0" presId="urn:microsoft.com/office/officeart/2005/8/layout/cycle3"/>
    <dgm:cxn modelId="{D966969C-0213-4F23-AA9C-CF0C21C50D51}" type="presParOf" srcId="{F1615AEA-58CE-4D16-B429-858596D51A47}" destId="{C997BBB8-664B-4D36-A831-C3A4E1521F31}" srcOrd="4" destOrd="0" presId="urn:microsoft.com/office/officeart/2005/8/layout/cycle3"/>
    <dgm:cxn modelId="{A078971B-D98A-4C6B-8453-ABA66FE2901B}" type="presParOf" srcId="{F1615AEA-58CE-4D16-B429-858596D51A47}" destId="{048BA202-4F66-4C1F-A2B1-8CDED5C6CF32}" srcOrd="5" destOrd="0" presId="urn:microsoft.com/office/officeart/2005/8/layout/cycle3"/>
    <dgm:cxn modelId="{998E4805-D926-49BD-A9AB-9EB1C3B47145}" type="presParOf" srcId="{F1615AEA-58CE-4D16-B429-858596D51A47}" destId="{7D0A7492-ECFB-4376-8BD0-5EE8B6A6323D}" srcOrd="6" destOrd="0" presId="urn:microsoft.com/office/officeart/2005/8/layout/cycle3"/>
    <dgm:cxn modelId="{77F7DF76-BE1E-46EB-A8CB-01C1279CCB46}" type="presParOf" srcId="{F1615AEA-58CE-4D16-B429-858596D51A47}" destId="{2E618A6F-9889-442C-A311-472F3D6B0CF3}" srcOrd="7" destOrd="0" presId="urn:microsoft.com/office/officeart/2005/8/layout/cycle3"/>
    <dgm:cxn modelId="{7AADDF50-A03A-43E6-B6E0-DB332FCB66EE}" type="presParOf" srcId="{F1615AEA-58CE-4D16-B429-858596D51A47}" destId="{F5E1EDF8-B3B4-4D0B-B8B0-3B91017AED2F}" srcOrd="8" destOrd="0" presId="urn:microsoft.com/office/officeart/2005/8/layout/cycle3"/>
    <dgm:cxn modelId="{52DE7B63-A7C1-4801-BB53-48E0FE108BF5}" type="presParOf" srcId="{F1615AEA-58CE-4D16-B429-858596D51A47}" destId="{E36B58FC-4AF4-45E9-8A9D-D9B2549E7387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0E252D8-3C19-478E-9A7B-342B7989E59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49EA9E-3A87-4EC0-8891-72A2F64F5C91}">
      <dgm:prSet/>
      <dgm:spPr/>
      <dgm:t>
        <a:bodyPr/>
        <a:lstStyle/>
        <a:p>
          <a:r>
            <a:rPr lang="en-US"/>
            <a:t>Excel</a:t>
          </a:r>
        </a:p>
      </dgm:t>
    </dgm:pt>
    <dgm:pt modelId="{4AF3B22D-4450-4DF9-A4DA-5B33E74391E4}" type="parTrans" cxnId="{8162EB29-435A-4D8A-83D4-F3FCD5204A26}">
      <dgm:prSet/>
      <dgm:spPr/>
      <dgm:t>
        <a:bodyPr/>
        <a:lstStyle/>
        <a:p>
          <a:endParaRPr lang="en-US"/>
        </a:p>
      </dgm:t>
    </dgm:pt>
    <dgm:pt modelId="{6A473820-148C-40F4-870F-63A92D0FC821}" type="sibTrans" cxnId="{8162EB29-435A-4D8A-83D4-F3FCD5204A26}">
      <dgm:prSet/>
      <dgm:spPr/>
      <dgm:t>
        <a:bodyPr/>
        <a:lstStyle/>
        <a:p>
          <a:endParaRPr lang="en-US"/>
        </a:p>
      </dgm:t>
    </dgm:pt>
    <dgm:pt modelId="{F964B571-EACD-4836-AE90-123E4DF04EEC}">
      <dgm:prSet/>
      <dgm:spPr/>
      <dgm:t>
        <a:bodyPr/>
        <a:lstStyle/>
        <a:p>
          <a:r>
            <a:rPr lang="en-US"/>
            <a:t>R </a:t>
          </a:r>
        </a:p>
      </dgm:t>
    </dgm:pt>
    <dgm:pt modelId="{8F4EFE56-EF06-4E7C-8A8F-99829B39CD5B}" type="parTrans" cxnId="{B5CB0F35-6550-4EC2-B6C4-9E2E96575101}">
      <dgm:prSet/>
      <dgm:spPr/>
      <dgm:t>
        <a:bodyPr/>
        <a:lstStyle/>
        <a:p>
          <a:endParaRPr lang="en-US"/>
        </a:p>
      </dgm:t>
    </dgm:pt>
    <dgm:pt modelId="{B81CA01F-9039-468B-9C3B-F9581E80B0B8}" type="sibTrans" cxnId="{B5CB0F35-6550-4EC2-B6C4-9E2E96575101}">
      <dgm:prSet/>
      <dgm:spPr/>
      <dgm:t>
        <a:bodyPr/>
        <a:lstStyle/>
        <a:p>
          <a:endParaRPr lang="en-US"/>
        </a:p>
      </dgm:t>
    </dgm:pt>
    <dgm:pt modelId="{D3F51B4C-2AD3-474A-A9E6-28A1480AAC8C}">
      <dgm:prSet/>
      <dgm:spPr/>
      <dgm:t>
        <a:bodyPr/>
        <a:lstStyle/>
        <a:p>
          <a:r>
            <a:rPr lang="en-US"/>
            <a:t>Python</a:t>
          </a:r>
        </a:p>
      </dgm:t>
    </dgm:pt>
    <dgm:pt modelId="{FAEC4E91-487C-4636-8000-9C6EC16EE4BB}" type="parTrans" cxnId="{638E961F-F75D-433A-A5D8-3B05C23FDDAF}">
      <dgm:prSet/>
      <dgm:spPr/>
      <dgm:t>
        <a:bodyPr/>
        <a:lstStyle/>
        <a:p>
          <a:endParaRPr lang="en-US"/>
        </a:p>
      </dgm:t>
    </dgm:pt>
    <dgm:pt modelId="{A2D57CA5-0C58-4CA7-84D3-19C0F7CE8203}" type="sibTrans" cxnId="{638E961F-F75D-433A-A5D8-3B05C23FDDAF}">
      <dgm:prSet/>
      <dgm:spPr/>
      <dgm:t>
        <a:bodyPr/>
        <a:lstStyle/>
        <a:p>
          <a:endParaRPr lang="en-US"/>
        </a:p>
      </dgm:t>
    </dgm:pt>
    <dgm:pt modelId="{783568BA-C88A-44C0-8FEE-CAD09942203F}">
      <dgm:prSet/>
      <dgm:spPr/>
      <dgm:t>
        <a:bodyPr/>
        <a:lstStyle/>
        <a:p>
          <a:r>
            <a:rPr lang="en-US"/>
            <a:t>SPSS </a:t>
          </a:r>
          <a:r>
            <a:rPr lang="en-GB"/>
            <a:t>(Statistical Package for the Social Sciences)</a:t>
          </a:r>
          <a:r>
            <a:rPr lang="en-US"/>
            <a:t> </a:t>
          </a:r>
        </a:p>
      </dgm:t>
    </dgm:pt>
    <dgm:pt modelId="{7525BDC7-A452-499C-85C5-8D6DFFF688F5}" type="parTrans" cxnId="{0CA991C7-9BB4-4C56-9752-2D1D9442C736}">
      <dgm:prSet/>
      <dgm:spPr/>
      <dgm:t>
        <a:bodyPr/>
        <a:lstStyle/>
        <a:p>
          <a:endParaRPr lang="en-US"/>
        </a:p>
      </dgm:t>
    </dgm:pt>
    <dgm:pt modelId="{42C3AE21-2DEE-4CAF-994E-DB8E44732D94}" type="sibTrans" cxnId="{0CA991C7-9BB4-4C56-9752-2D1D9442C736}">
      <dgm:prSet/>
      <dgm:spPr/>
      <dgm:t>
        <a:bodyPr/>
        <a:lstStyle/>
        <a:p>
          <a:endParaRPr lang="en-US"/>
        </a:p>
      </dgm:t>
    </dgm:pt>
    <dgm:pt modelId="{6D2652B5-B73A-4198-949C-909D1A0A5A27}">
      <dgm:prSet/>
      <dgm:spPr/>
      <dgm:t>
        <a:bodyPr/>
        <a:lstStyle/>
        <a:p>
          <a:r>
            <a:rPr lang="en-US"/>
            <a:t>SAS (Statistical Analysis System)</a:t>
          </a:r>
        </a:p>
      </dgm:t>
    </dgm:pt>
    <dgm:pt modelId="{120A474E-3AF0-4C33-AD06-41587603E907}" type="parTrans" cxnId="{57AB2597-608A-4A01-A5EC-93100AFB07DA}">
      <dgm:prSet/>
      <dgm:spPr/>
      <dgm:t>
        <a:bodyPr/>
        <a:lstStyle/>
        <a:p>
          <a:endParaRPr lang="en-US"/>
        </a:p>
      </dgm:t>
    </dgm:pt>
    <dgm:pt modelId="{4FAB84C3-6CD3-43CC-A162-08C29276C58F}" type="sibTrans" cxnId="{57AB2597-608A-4A01-A5EC-93100AFB07DA}">
      <dgm:prSet/>
      <dgm:spPr/>
      <dgm:t>
        <a:bodyPr/>
        <a:lstStyle/>
        <a:p>
          <a:endParaRPr lang="en-US"/>
        </a:p>
      </dgm:t>
    </dgm:pt>
    <dgm:pt modelId="{53A537F4-82ED-4F8F-93B5-ECB944725BAA}">
      <dgm:prSet/>
      <dgm:spPr/>
      <dgm:t>
        <a:bodyPr/>
        <a:lstStyle/>
        <a:p>
          <a:r>
            <a:rPr lang="en-US"/>
            <a:t>Stata</a:t>
          </a:r>
        </a:p>
      </dgm:t>
    </dgm:pt>
    <dgm:pt modelId="{0120E8E1-A754-4A3A-B1BF-C252A7DE675A}" type="parTrans" cxnId="{25395546-0807-4695-A576-671C81DCE7E6}">
      <dgm:prSet/>
      <dgm:spPr/>
      <dgm:t>
        <a:bodyPr/>
        <a:lstStyle/>
        <a:p>
          <a:endParaRPr lang="en-US"/>
        </a:p>
      </dgm:t>
    </dgm:pt>
    <dgm:pt modelId="{314586A1-70A1-46FD-9103-32255CB79574}" type="sibTrans" cxnId="{25395546-0807-4695-A576-671C81DCE7E6}">
      <dgm:prSet/>
      <dgm:spPr/>
      <dgm:t>
        <a:bodyPr/>
        <a:lstStyle/>
        <a:p>
          <a:endParaRPr lang="en-US"/>
        </a:p>
      </dgm:t>
    </dgm:pt>
    <dgm:pt modelId="{48EAF268-BB56-4EE5-817E-7E6ED37D3723}">
      <dgm:prSet/>
      <dgm:spPr/>
      <dgm:t>
        <a:bodyPr/>
        <a:lstStyle/>
        <a:p>
          <a:r>
            <a:rPr lang="en-US"/>
            <a:t>MATLAB</a:t>
          </a:r>
        </a:p>
      </dgm:t>
    </dgm:pt>
    <dgm:pt modelId="{A602294F-99A8-454D-B6BE-0E4FF75AB6FC}" type="parTrans" cxnId="{0C681F26-8CF6-4CD3-BF18-BDBC0D49CD10}">
      <dgm:prSet/>
      <dgm:spPr/>
      <dgm:t>
        <a:bodyPr/>
        <a:lstStyle/>
        <a:p>
          <a:endParaRPr lang="en-US"/>
        </a:p>
      </dgm:t>
    </dgm:pt>
    <dgm:pt modelId="{8FA92D90-F3FD-461A-BDF5-5508548FABE9}" type="sibTrans" cxnId="{0C681F26-8CF6-4CD3-BF18-BDBC0D49CD10}">
      <dgm:prSet/>
      <dgm:spPr/>
      <dgm:t>
        <a:bodyPr/>
        <a:lstStyle/>
        <a:p>
          <a:endParaRPr lang="en-US"/>
        </a:p>
      </dgm:t>
    </dgm:pt>
    <dgm:pt modelId="{D12B5CA1-A109-4303-8ECA-DC732B29398A}">
      <dgm:prSet/>
      <dgm:spPr/>
      <dgm:t>
        <a:bodyPr/>
        <a:lstStyle/>
        <a:p>
          <a:r>
            <a:rPr lang="en-US"/>
            <a:t>and so on...</a:t>
          </a:r>
        </a:p>
      </dgm:t>
    </dgm:pt>
    <dgm:pt modelId="{899E2A3A-967B-4CF6-ABEB-A56B3BF9E12F}" type="parTrans" cxnId="{534DB828-AAA3-48C8-86FE-D34A30BE9E8F}">
      <dgm:prSet/>
      <dgm:spPr/>
      <dgm:t>
        <a:bodyPr/>
        <a:lstStyle/>
        <a:p>
          <a:endParaRPr lang="en-US"/>
        </a:p>
      </dgm:t>
    </dgm:pt>
    <dgm:pt modelId="{BCBD2158-E46A-4CF3-BC04-8CCED106D858}" type="sibTrans" cxnId="{534DB828-AAA3-48C8-86FE-D34A30BE9E8F}">
      <dgm:prSet/>
      <dgm:spPr/>
      <dgm:t>
        <a:bodyPr/>
        <a:lstStyle/>
        <a:p>
          <a:endParaRPr lang="en-US"/>
        </a:p>
      </dgm:t>
    </dgm:pt>
    <dgm:pt modelId="{4E1C25C2-8C09-43DB-B989-0476BB75676D}" type="pres">
      <dgm:prSet presAssocID="{70E252D8-3C19-478E-9A7B-342B7989E596}" presName="vert0" presStyleCnt="0">
        <dgm:presLayoutVars>
          <dgm:dir/>
          <dgm:animOne val="branch"/>
          <dgm:animLvl val="lvl"/>
        </dgm:presLayoutVars>
      </dgm:prSet>
      <dgm:spPr/>
    </dgm:pt>
    <dgm:pt modelId="{6CD0DE48-8DED-43CF-B196-EB2D2FF9169D}" type="pres">
      <dgm:prSet presAssocID="{A849EA9E-3A87-4EC0-8891-72A2F64F5C91}" presName="thickLine" presStyleLbl="alignNode1" presStyleIdx="0" presStyleCnt="8"/>
      <dgm:spPr/>
    </dgm:pt>
    <dgm:pt modelId="{B57A4307-A0D6-4E46-8F0D-96A54DD29497}" type="pres">
      <dgm:prSet presAssocID="{A849EA9E-3A87-4EC0-8891-72A2F64F5C91}" presName="horz1" presStyleCnt="0"/>
      <dgm:spPr/>
    </dgm:pt>
    <dgm:pt modelId="{A7AD225D-531F-4FE5-8CFF-0FC7B68CA230}" type="pres">
      <dgm:prSet presAssocID="{A849EA9E-3A87-4EC0-8891-72A2F64F5C91}" presName="tx1" presStyleLbl="revTx" presStyleIdx="0" presStyleCnt="8"/>
      <dgm:spPr/>
    </dgm:pt>
    <dgm:pt modelId="{0E01B3F8-477A-43F3-8838-511597149DAB}" type="pres">
      <dgm:prSet presAssocID="{A849EA9E-3A87-4EC0-8891-72A2F64F5C91}" presName="vert1" presStyleCnt="0"/>
      <dgm:spPr/>
    </dgm:pt>
    <dgm:pt modelId="{59784140-555A-440E-BE46-52C9FBCB796D}" type="pres">
      <dgm:prSet presAssocID="{F964B571-EACD-4836-AE90-123E4DF04EEC}" presName="thickLine" presStyleLbl="alignNode1" presStyleIdx="1" presStyleCnt="8"/>
      <dgm:spPr/>
    </dgm:pt>
    <dgm:pt modelId="{4C0B7B28-219B-4EAB-9189-476C61215E2D}" type="pres">
      <dgm:prSet presAssocID="{F964B571-EACD-4836-AE90-123E4DF04EEC}" presName="horz1" presStyleCnt="0"/>
      <dgm:spPr/>
    </dgm:pt>
    <dgm:pt modelId="{F6356F59-2263-404D-8C0E-CD74470AC1BC}" type="pres">
      <dgm:prSet presAssocID="{F964B571-EACD-4836-AE90-123E4DF04EEC}" presName="tx1" presStyleLbl="revTx" presStyleIdx="1" presStyleCnt="8"/>
      <dgm:spPr/>
    </dgm:pt>
    <dgm:pt modelId="{7F15589B-9800-4C92-993E-6994849AFC27}" type="pres">
      <dgm:prSet presAssocID="{F964B571-EACD-4836-AE90-123E4DF04EEC}" presName="vert1" presStyleCnt="0"/>
      <dgm:spPr/>
    </dgm:pt>
    <dgm:pt modelId="{9E8B6587-4538-452D-BEFB-CE65AEC10089}" type="pres">
      <dgm:prSet presAssocID="{D3F51B4C-2AD3-474A-A9E6-28A1480AAC8C}" presName="thickLine" presStyleLbl="alignNode1" presStyleIdx="2" presStyleCnt="8"/>
      <dgm:spPr/>
    </dgm:pt>
    <dgm:pt modelId="{7B656F08-FF64-4DD0-A22D-E06AC6C1B26A}" type="pres">
      <dgm:prSet presAssocID="{D3F51B4C-2AD3-474A-A9E6-28A1480AAC8C}" presName="horz1" presStyleCnt="0"/>
      <dgm:spPr/>
    </dgm:pt>
    <dgm:pt modelId="{C1DAD225-4725-4F8A-8036-669882F00DC1}" type="pres">
      <dgm:prSet presAssocID="{D3F51B4C-2AD3-474A-A9E6-28A1480AAC8C}" presName="tx1" presStyleLbl="revTx" presStyleIdx="2" presStyleCnt="8"/>
      <dgm:spPr/>
    </dgm:pt>
    <dgm:pt modelId="{8C728702-389D-4181-9FAA-E2082ADDA16E}" type="pres">
      <dgm:prSet presAssocID="{D3F51B4C-2AD3-474A-A9E6-28A1480AAC8C}" presName="vert1" presStyleCnt="0"/>
      <dgm:spPr/>
    </dgm:pt>
    <dgm:pt modelId="{95B94B17-219C-4D91-8646-FCF574F40600}" type="pres">
      <dgm:prSet presAssocID="{783568BA-C88A-44C0-8FEE-CAD09942203F}" presName="thickLine" presStyleLbl="alignNode1" presStyleIdx="3" presStyleCnt="8"/>
      <dgm:spPr/>
    </dgm:pt>
    <dgm:pt modelId="{5D574454-7F17-44D1-A413-874F648F7244}" type="pres">
      <dgm:prSet presAssocID="{783568BA-C88A-44C0-8FEE-CAD09942203F}" presName="horz1" presStyleCnt="0"/>
      <dgm:spPr/>
    </dgm:pt>
    <dgm:pt modelId="{6F034592-9545-4B51-9425-A786369EF9B2}" type="pres">
      <dgm:prSet presAssocID="{783568BA-C88A-44C0-8FEE-CAD09942203F}" presName="tx1" presStyleLbl="revTx" presStyleIdx="3" presStyleCnt="8"/>
      <dgm:spPr/>
    </dgm:pt>
    <dgm:pt modelId="{46280A7B-CE04-493B-B404-207E249230B9}" type="pres">
      <dgm:prSet presAssocID="{783568BA-C88A-44C0-8FEE-CAD09942203F}" presName="vert1" presStyleCnt="0"/>
      <dgm:spPr/>
    </dgm:pt>
    <dgm:pt modelId="{52C33962-5C3D-4668-B0D5-B195C860FBC7}" type="pres">
      <dgm:prSet presAssocID="{6D2652B5-B73A-4198-949C-909D1A0A5A27}" presName="thickLine" presStyleLbl="alignNode1" presStyleIdx="4" presStyleCnt="8"/>
      <dgm:spPr/>
    </dgm:pt>
    <dgm:pt modelId="{FE672209-BE0A-43B1-BA27-4F51101ED95E}" type="pres">
      <dgm:prSet presAssocID="{6D2652B5-B73A-4198-949C-909D1A0A5A27}" presName="horz1" presStyleCnt="0"/>
      <dgm:spPr/>
    </dgm:pt>
    <dgm:pt modelId="{91D14FBA-2D1D-4C15-B8D2-10F81DD482E1}" type="pres">
      <dgm:prSet presAssocID="{6D2652B5-B73A-4198-949C-909D1A0A5A27}" presName="tx1" presStyleLbl="revTx" presStyleIdx="4" presStyleCnt="8"/>
      <dgm:spPr/>
    </dgm:pt>
    <dgm:pt modelId="{AC18A662-68A7-4F8A-8FD3-87E817C0EF6F}" type="pres">
      <dgm:prSet presAssocID="{6D2652B5-B73A-4198-949C-909D1A0A5A27}" presName="vert1" presStyleCnt="0"/>
      <dgm:spPr/>
    </dgm:pt>
    <dgm:pt modelId="{8B85529B-4A13-42B7-82EB-C52ED6EA0A3C}" type="pres">
      <dgm:prSet presAssocID="{53A537F4-82ED-4F8F-93B5-ECB944725BAA}" presName="thickLine" presStyleLbl="alignNode1" presStyleIdx="5" presStyleCnt="8"/>
      <dgm:spPr/>
    </dgm:pt>
    <dgm:pt modelId="{299CE259-94D9-4474-8AE5-26A2F94AC7A4}" type="pres">
      <dgm:prSet presAssocID="{53A537F4-82ED-4F8F-93B5-ECB944725BAA}" presName="horz1" presStyleCnt="0"/>
      <dgm:spPr/>
    </dgm:pt>
    <dgm:pt modelId="{00F34CF4-EE3D-4581-8CB3-1BA635C7F205}" type="pres">
      <dgm:prSet presAssocID="{53A537F4-82ED-4F8F-93B5-ECB944725BAA}" presName="tx1" presStyleLbl="revTx" presStyleIdx="5" presStyleCnt="8"/>
      <dgm:spPr/>
    </dgm:pt>
    <dgm:pt modelId="{68E5828D-6C6D-470A-BC56-49E1333EED78}" type="pres">
      <dgm:prSet presAssocID="{53A537F4-82ED-4F8F-93B5-ECB944725BAA}" presName="vert1" presStyleCnt="0"/>
      <dgm:spPr/>
    </dgm:pt>
    <dgm:pt modelId="{F0F0782F-CBF0-4A8C-932E-5F4440137D02}" type="pres">
      <dgm:prSet presAssocID="{48EAF268-BB56-4EE5-817E-7E6ED37D3723}" presName="thickLine" presStyleLbl="alignNode1" presStyleIdx="6" presStyleCnt="8"/>
      <dgm:spPr/>
    </dgm:pt>
    <dgm:pt modelId="{459D16F3-02DB-4BC5-8EE0-782A52D783A2}" type="pres">
      <dgm:prSet presAssocID="{48EAF268-BB56-4EE5-817E-7E6ED37D3723}" presName="horz1" presStyleCnt="0"/>
      <dgm:spPr/>
    </dgm:pt>
    <dgm:pt modelId="{F7F5025D-6E2B-4D7E-A517-A4F75F63070F}" type="pres">
      <dgm:prSet presAssocID="{48EAF268-BB56-4EE5-817E-7E6ED37D3723}" presName="tx1" presStyleLbl="revTx" presStyleIdx="6" presStyleCnt="8"/>
      <dgm:spPr/>
    </dgm:pt>
    <dgm:pt modelId="{BB032E78-8B7B-4775-874A-BB72547F6DE9}" type="pres">
      <dgm:prSet presAssocID="{48EAF268-BB56-4EE5-817E-7E6ED37D3723}" presName="vert1" presStyleCnt="0"/>
      <dgm:spPr/>
    </dgm:pt>
    <dgm:pt modelId="{7F17701B-7940-46BF-88BE-196F786E542C}" type="pres">
      <dgm:prSet presAssocID="{D12B5CA1-A109-4303-8ECA-DC732B29398A}" presName="thickLine" presStyleLbl="alignNode1" presStyleIdx="7" presStyleCnt="8"/>
      <dgm:spPr/>
    </dgm:pt>
    <dgm:pt modelId="{4BA06B2F-9705-443A-BE53-6B06AC7B4F5B}" type="pres">
      <dgm:prSet presAssocID="{D12B5CA1-A109-4303-8ECA-DC732B29398A}" presName="horz1" presStyleCnt="0"/>
      <dgm:spPr/>
    </dgm:pt>
    <dgm:pt modelId="{852F4C54-A9F5-4BA8-9716-D0479954ABD4}" type="pres">
      <dgm:prSet presAssocID="{D12B5CA1-A109-4303-8ECA-DC732B29398A}" presName="tx1" presStyleLbl="revTx" presStyleIdx="7" presStyleCnt="8"/>
      <dgm:spPr/>
    </dgm:pt>
    <dgm:pt modelId="{05C08257-DC5E-40F3-92BA-C8AD30758CCF}" type="pres">
      <dgm:prSet presAssocID="{D12B5CA1-A109-4303-8ECA-DC732B29398A}" presName="vert1" presStyleCnt="0"/>
      <dgm:spPr/>
    </dgm:pt>
  </dgm:ptLst>
  <dgm:cxnLst>
    <dgm:cxn modelId="{E8FF1D06-C7B1-4687-887F-FFCFC66AA207}" type="presOf" srcId="{D12B5CA1-A109-4303-8ECA-DC732B29398A}" destId="{852F4C54-A9F5-4BA8-9716-D0479954ABD4}" srcOrd="0" destOrd="0" presId="urn:microsoft.com/office/officeart/2008/layout/LinedList"/>
    <dgm:cxn modelId="{785A591B-8867-45D9-B20E-8B48CA92864B}" type="presOf" srcId="{53A537F4-82ED-4F8F-93B5-ECB944725BAA}" destId="{00F34CF4-EE3D-4581-8CB3-1BA635C7F205}" srcOrd="0" destOrd="0" presId="urn:microsoft.com/office/officeart/2008/layout/LinedList"/>
    <dgm:cxn modelId="{638E961F-F75D-433A-A5D8-3B05C23FDDAF}" srcId="{70E252D8-3C19-478E-9A7B-342B7989E596}" destId="{D3F51B4C-2AD3-474A-A9E6-28A1480AAC8C}" srcOrd="2" destOrd="0" parTransId="{FAEC4E91-487C-4636-8000-9C6EC16EE4BB}" sibTransId="{A2D57CA5-0C58-4CA7-84D3-19C0F7CE8203}"/>
    <dgm:cxn modelId="{0C681F26-8CF6-4CD3-BF18-BDBC0D49CD10}" srcId="{70E252D8-3C19-478E-9A7B-342B7989E596}" destId="{48EAF268-BB56-4EE5-817E-7E6ED37D3723}" srcOrd="6" destOrd="0" parTransId="{A602294F-99A8-454D-B6BE-0E4FF75AB6FC}" sibTransId="{8FA92D90-F3FD-461A-BDF5-5508548FABE9}"/>
    <dgm:cxn modelId="{534DB828-AAA3-48C8-86FE-D34A30BE9E8F}" srcId="{70E252D8-3C19-478E-9A7B-342B7989E596}" destId="{D12B5CA1-A109-4303-8ECA-DC732B29398A}" srcOrd="7" destOrd="0" parTransId="{899E2A3A-967B-4CF6-ABEB-A56B3BF9E12F}" sibTransId="{BCBD2158-E46A-4CF3-BC04-8CCED106D858}"/>
    <dgm:cxn modelId="{8162EB29-435A-4D8A-83D4-F3FCD5204A26}" srcId="{70E252D8-3C19-478E-9A7B-342B7989E596}" destId="{A849EA9E-3A87-4EC0-8891-72A2F64F5C91}" srcOrd="0" destOrd="0" parTransId="{4AF3B22D-4450-4DF9-A4DA-5B33E74391E4}" sibTransId="{6A473820-148C-40F4-870F-63A92D0FC821}"/>
    <dgm:cxn modelId="{7E45BB2A-DA1F-4B9A-92A8-6105F40ADEDF}" type="presOf" srcId="{6D2652B5-B73A-4198-949C-909D1A0A5A27}" destId="{91D14FBA-2D1D-4C15-B8D2-10F81DD482E1}" srcOrd="0" destOrd="0" presId="urn:microsoft.com/office/officeart/2008/layout/LinedList"/>
    <dgm:cxn modelId="{B5CB0F35-6550-4EC2-B6C4-9E2E96575101}" srcId="{70E252D8-3C19-478E-9A7B-342B7989E596}" destId="{F964B571-EACD-4836-AE90-123E4DF04EEC}" srcOrd="1" destOrd="0" parTransId="{8F4EFE56-EF06-4E7C-8A8F-99829B39CD5B}" sibTransId="{B81CA01F-9039-468B-9C3B-F9581E80B0B8}"/>
    <dgm:cxn modelId="{7D30F85B-A883-4A4C-9C94-3916854A30D9}" type="presOf" srcId="{70E252D8-3C19-478E-9A7B-342B7989E596}" destId="{4E1C25C2-8C09-43DB-B989-0476BB75676D}" srcOrd="0" destOrd="0" presId="urn:microsoft.com/office/officeart/2008/layout/LinedList"/>
    <dgm:cxn modelId="{FC829D41-641F-4844-B821-F33FBB1E27F0}" type="presOf" srcId="{D3F51B4C-2AD3-474A-A9E6-28A1480AAC8C}" destId="{C1DAD225-4725-4F8A-8036-669882F00DC1}" srcOrd="0" destOrd="0" presId="urn:microsoft.com/office/officeart/2008/layout/LinedList"/>
    <dgm:cxn modelId="{25395546-0807-4695-A576-671C81DCE7E6}" srcId="{70E252D8-3C19-478E-9A7B-342B7989E596}" destId="{53A537F4-82ED-4F8F-93B5-ECB944725BAA}" srcOrd="5" destOrd="0" parTransId="{0120E8E1-A754-4A3A-B1BF-C252A7DE675A}" sibTransId="{314586A1-70A1-46FD-9103-32255CB79574}"/>
    <dgm:cxn modelId="{A7910451-3972-4FA4-BA2D-03D59695A9A0}" type="presOf" srcId="{783568BA-C88A-44C0-8FEE-CAD09942203F}" destId="{6F034592-9545-4B51-9425-A786369EF9B2}" srcOrd="0" destOrd="0" presId="urn:microsoft.com/office/officeart/2008/layout/LinedList"/>
    <dgm:cxn modelId="{17E81351-5CC7-44B4-BB55-BE90625EA77D}" type="presOf" srcId="{48EAF268-BB56-4EE5-817E-7E6ED37D3723}" destId="{F7F5025D-6E2B-4D7E-A517-A4F75F63070F}" srcOrd="0" destOrd="0" presId="urn:microsoft.com/office/officeart/2008/layout/LinedList"/>
    <dgm:cxn modelId="{57AB2597-608A-4A01-A5EC-93100AFB07DA}" srcId="{70E252D8-3C19-478E-9A7B-342B7989E596}" destId="{6D2652B5-B73A-4198-949C-909D1A0A5A27}" srcOrd="4" destOrd="0" parTransId="{120A474E-3AF0-4C33-AD06-41587603E907}" sibTransId="{4FAB84C3-6CD3-43CC-A162-08C29276C58F}"/>
    <dgm:cxn modelId="{197E1D9C-74BC-4347-94E6-E0772D73286C}" type="presOf" srcId="{F964B571-EACD-4836-AE90-123E4DF04EEC}" destId="{F6356F59-2263-404D-8C0E-CD74470AC1BC}" srcOrd="0" destOrd="0" presId="urn:microsoft.com/office/officeart/2008/layout/LinedList"/>
    <dgm:cxn modelId="{D0DEB9BA-8DC2-4F61-A43D-DB912A9C840F}" type="presOf" srcId="{A849EA9E-3A87-4EC0-8891-72A2F64F5C91}" destId="{A7AD225D-531F-4FE5-8CFF-0FC7B68CA230}" srcOrd="0" destOrd="0" presId="urn:microsoft.com/office/officeart/2008/layout/LinedList"/>
    <dgm:cxn modelId="{0CA991C7-9BB4-4C56-9752-2D1D9442C736}" srcId="{70E252D8-3C19-478E-9A7B-342B7989E596}" destId="{783568BA-C88A-44C0-8FEE-CAD09942203F}" srcOrd="3" destOrd="0" parTransId="{7525BDC7-A452-499C-85C5-8D6DFFF688F5}" sibTransId="{42C3AE21-2DEE-4CAF-994E-DB8E44732D94}"/>
    <dgm:cxn modelId="{3C020C5B-6199-45E0-A969-088553CFA9EE}" type="presParOf" srcId="{4E1C25C2-8C09-43DB-B989-0476BB75676D}" destId="{6CD0DE48-8DED-43CF-B196-EB2D2FF9169D}" srcOrd="0" destOrd="0" presId="urn:microsoft.com/office/officeart/2008/layout/LinedList"/>
    <dgm:cxn modelId="{B479631C-1A5A-454F-BA43-F0FF2AF700F7}" type="presParOf" srcId="{4E1C25C2-8C09-43DB-B989-0476BB75676D}" destId="{B57A4307-A0D6-4E46-8F0D-96A54DD29497}" srcOrd="1" destOrd="0" presId="urn:microsoft.com/office/officeart/2008/layout/LinedList"/>
    <dgm:cxn modelId="{EE4F5031-5254-4836-B263-BCDF71693AF7}" type="presParOf" srcId="{B57A4307-A0D6-4E46-8F0D-96A54DD29497}" destId="{A7AD225D-531F-4FE5-8CFF-0FC7B68CA230}" srcOrd="0" destOrd="0" presId="urn:microsoft.com/office/officeart/2008/layout/LinedList"/>
    <dgm:cxn modelId="{E4DE7547-F0A9-4AB2-81C4-298B1A6F7374}" type="presParOf" srcId="{B57A4307-A0D6-4E46-8F0D-96A54DD29497}" destId="{0E01B3F8-477A-43F3-8838-511597149DAB}" srcOrd="1" destOrd="0" presId="urn:microsoft.com/office/officeart/2008/layout/LinedList"/>
    <dgm:cxn modelId="{CEF74A0B-304F-4D84-95CA-36A6ECE0BA3A}" type="presParOf" srcId="{4E1C25C2-8C09-43DB-B989-0476BB75676D}" destId="{59784140-555A-440E-BE46-52C9FBCB796D}" srcOrd="2" destOrd="0" presId="urn:microsoft.com/office/officeart/2008/layout/LinedList"/>
    <dgm:cxn modelId="{1AE1471E-7C02-425A-91F1-91848C5732F3}" type="presParOf" srcId="{4E1C25C2-8C09-43DB-B989-0476BB75676D}" destId="{4C0B7B28-219B-4EAB-9189-476C61215E2D}" srcOrd="3" destOrd="0" presId="urn:microsoft.com/office/officeart/2008/layout/LinedList"/>
    <dgm:cxn modelId="{B626C609-7257-4654-8106-B4B14EBD46A9}" type="presParOf" srcId="{4C0B7B28-219B-4EAB-9189-476C61215E2D}" destId="{F6356F59-2263-404D-8C0E-CD74470AC1BC}" srcOrd="0" destOrd="0" presId="urn:microsoft.com/office/officeart/2008/layout/LinedList"/>
    <dgm:cxn modelId="{47BAA13C-3EBA-4675-9B96-2AA335E463E7}" type="presParOf" srcId="{4C0B7B28-219B-4EAB-9189-476C61215E2D}" destId="{7F15589B-9800-4C92-993E-6994849AFC27}" srcOrd="1" destOrd="0" presId="urn:microsoft.com/office/officeart/2008/layout/LinedList"/>
    <dgm:cxn modelId="{E95BBF32-7B09-4B38-A65C-81241F20E0C2}" type="presParOf" srcId="{4E1C25C2-8C09-43DB-B989-0476BB75676D}" destId="{9E8B6587-4538-452D-BEFB-CE65AEC10089}" srcOrd="4" destOrd="0" presId="urn:microsoft.com/office/officeart/2008/layout/LinedList"/>
    <dgm:cxn modelId="{745B999E-A975-4458-B801-C8ED8A1CBA96}" type="presParOf" srcId="{4E1C25C2-8C09-43DB-B989-0476BB75676D}" destId="{7B656F08-FF64-4DD0-A22D-E06AC6C1B26A}" srcOrd="5" destOrd="0" presId="urn:microsoft.com/office/officeart/2008/layout/LinedList"/>
    <dgm:cxn modelId="{3B797EF0-E49B-41F3-9500-3E860DEC47A1}" type="presParOf" srcId="{7B656F08-FF64-4DD0-A22D-E06AC6C1B26A}" destId="{C1DAD225-4725-4F8A-8036-669882F00DC1}" srcOrd="0" destOrd="0" presId="urn:microsoft.com/office/officeart/2008/layout/LinedList"/>
    <dgm:cxn modelId="{52A51D20-46A5-41A7-B1C1-D4DBDBD1F501}" type="presParOf" srcId="{7B656F08-FF64-4DD0-A22D-E06AC6C1B26A}" destId="{8C728702-389D-4181-9FAA-E2082ADDA16E}" srcOrd="1" destOrd="0" presId="urn:microsoft.com/office/officeart/2008/layout/LinedList"/>
    <dgm:cxn modelId="{AAD62C7D-327A-4C1A-9704-10F92AAA47A1}" type="presParOf" srcId="{4E1C25C2-8C09-43DB-B989-0476BB75676D}" destId="{95B94B17-219C-4D91-8646-FCF574F40600}" srcOrd="6" destOrd="0" presId="urn:microsoft.com/office/officeart/2008/layout/LinedList"/>
    <dgm:cxn modelId="{F870749F-A2C2-4125-9C61-53284584CD84}" type="presParOf" srcId="{4E1C25C2-8C09-43DB-B989-0476BB75676D}" destId="{5D574454-7F17-44D1-A413-874F648F7244}" srcOrd="7" destOrd="0" presId="urn:microsoft.com/office/officeart/2008/layout/LinedList"/>
    <dgm:cxn modelId="{DC80FFDE-CA85-4BDA-98E1-BC7F6C836039}" type="presParOf" srcId="{5D574454-7F17-44D1-A413-874F648F7244}" destId="{6F034592-9545-4B51-9425-A786369EF9B2}" srcOrd="0" destOrd="0" presId="urn:microsoft.com/office/officeart/2008/layout/LinedList"/>
    <dgm:cxn modelId="{3033FFD4-EFA4-4AF8-94D2-5D26FC84A06F}" type="presParOf" srcId="{5D574454-7F17-44D1-A413-874F648F7244}" destId="{46280A7B-CE04-493B-B404-207E249230B9}" srcOrd="1" destOrd="0" presId="urn:microsoft.com/office/officeart/2008/layout/LinedList"/>
    <dgm:cxn modelId="{FF24DE70-2582-4F3D-AB4B-C777E920FEA1}" type="presParOf" srcId="{4E1C25C2-8C09-43DB-B989-0476BB75676D}" destId="{52C33962-5C3D-4668-B0D5-B195C860FBC7}" srcOrd="8" destOrd="0" presId="urn:microsoft.com/office/officeart/2008/layout/LinedList"/>
    <dgm:cxn modelId="{46D0547A-B6FA-41DA-8EC3-13CBC6DC5171}" type="presParOf" srcId="{4E1C25C2-8C09-43DB-B989-0476BB75676D}" destId="{FE672209-BE0A-43B1-BA27-4F51101ED95E}" srcOrd="9" destOrd="0" presId="urn:microsoft.com/office/officeart/2008/layout/LinedList"/>
    <dgm:cxn modelId="{B10E4DE8-236B-4615-976B-6D09B3A73293}" type="presParOf" srcId="{FE672209-BE0A-43B1-BA27-4F51101ED95E}" destId="{91D14FBA-2D1D-4C15-B8D2-10F81DD482E1}" srcOrd="0" destOrd="0" presId="urn:microsoft.com/office/officeart/2008/layout/LinedList"/>
    <dgm:cxn modelId="{F98AB4A9-2339-4DFE-85A0-E918D76955B6}" type="presParOf" srcId="{FE672209-BE0A-43B1-BA27-4F51101ED95E}" destId="{AC18A662-68A7-4F8A-8FD3-87E817C0EF6F}" srcOrd="1" destOrd="0" presId="urn:microsoft.com/office/officeart/2008/layout/LinedList"/>
    <dgm:cxn modelId="{C54BD849-6E10-4EF5-9650-936B338EF0DD}" type="presParOf" srcId="{4E1C25C2-8C09-43DB-B989-0476BB75676D}" destId="{8B85529B-4A13-42B7-82EB-C52ED6EA0A3C}" srcOrd="10" destOrd="0" presId="urn:microsoft.com/office/officeart/2008/layout/LinedList"/>
    <dgm:cxn modelId="{A6E8A104-582D-4AF4-9E2D-79D78129F036}" type="presParOf" srcId="{4E1C25C2-8C09-43DB-B989-0476BB75676D}" destId="{299CE259-94D9-4474-8AE5-26A2F94AC7A4}" srcOrd="11" destOrd="0" presId="urn:microsoft.com/office/officeart/2008/layout/LinedList"/>
    <dgm:cxn modelId="{E34B5233-707A-44D3-9ECC-D61CAECFFECF}" type="presParOf" srcId="{299CE259-94D9-4474-8AE5-26A2F94AC7A4}" destId="{00F34CF4-EE3D-4581-8CB3-1BA635C7F205}" srcOrd="0" destOrd="0" presId="urn:microsoft.com/office/officeart/2008/layout/LinedList"/>
    <dgm:cxn modelId="{E4FE7198-F00E-4986-AA0E-BD1ABEE737CF}" type="presParOf" srcId="{299CE259-94D9-4474-8AE5-26A2F94AC7A4}" destId="{68E5828D-6C6D-470A-BC56-49E1333EED78}" srcOrd="1" destOrd="0" presId="urn:microsoft.com/office/officeart/2008/layout/LinedList"/>
    <dgm:cxn modelId="{9C19E222-80B2-4AE3-9963-79BFB30EB16E}" type="presParOf" srcId="{4E1C25C2-8C09-43DB-B989-0476BB75676D}" destId="{F0F0782F-CBF0-4A8C-932E-5F4440137D02}" srcOrd="12" destOrd="0" presId="urn:microsoft.com/office/officeart/2008/layout/LinedList"/>
    <dgm:cxn modelId="{A7128CAE-F08F-4204-A5D4-D6ACCC60AAC7}" type="presParOf" srcId="{4E1C25C2-8C09-43DB-B989-0476BB75676D}" destId="{459D16F3-02DB-4BC5-8EE0-782A52D783A2}" srcOrd="13" destOrd="0" presId="urn:microsoft.com/office/officeart/2008/layout/LinedList"/>
    <dgm:cxn modelId="{DA93C940-DCE2-45F8-A087-7E1217CAF987}" type="presParOf" srcId="{459D16F3-02DB-4BC5-8EE0-782A52D783A2}" destId="{F7F5025D-6E2B-4D7E-A517-A4F75F63070F}" srcOrd="0" destOrd="0" presId="urn:microsoft.com/office/officeart/2008/layout/LinedList"/>
    <dgm:cxn modelId="{9A4F285E-EC20-41A7-A39C-E8C98D2F27AE}" type="presParOf" srcId="{459D16F3-02DB-4BC5-8EE0-782A52D783A2}" destId="{BB032E78-8B7B-4775-874A-BB72547F6DE9}" srcOrd="1" destOrd="0" presId="urn:microsoft.com/office/officeart/2008/layout/LinedList"/>
    <dgm:cxn modelId="{C041B57F-43DE-4421-93D5-D22A7E15A22A}" type="presParOf" srcId="{4E1C25C2-8C09-43DB-B989-0476BB75676D}" destId="{7F17701B-7940-46BF-88BE-196F786E542C}" srcOrd="14" destOrd="0" presId="urn:microsoft.com/office/officeart/2008/layout/LinedList"/>
    <dgm:cxn modelId="{6EF35BEB-4B81-42DB-9E79-7E6B04C95916}" type="presParOf" srcId="{4E1C25C2-8C09-43DB-B989-0476BB75676D}" destId="{4BA06B2F-9705-443A-BE53-6B06AC7B4F5B}" srcOrd="15" destOrd="0" presId="urn:microsoft.com/office/officeart/2008/layout/LinedList"/>
    <dgm:cxn modelId="{4F740C25-8A5C-4D8A-B111-365EBE6409BB}" type="presParOf" srcId="{4BA06B2F-9705-443A-BE53-6B06AC7B4F5B}" destId="{852F4C54-A9F5-4BA8-9716-D0479954ABD4}" srcOrd="0" destOrd="0" presId="urn:microsoft.com/office/officeart/2008/layout/LinedList"/>
    <dgm:cxn modelId="{28078222-88C1-427A-BA63-816F9EC25D07}" type="presParOf" srcId="{4BA06B2F-9705-443A-BE53-6B06AC7B4F5B}" destId="{05C08257-DC5E-40F3-92BA-C8AD30758C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E7940A5-C53B-49CA-A11F-5F74C84F5E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8864E7-5906-4F37-8C69-5D39E42B025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Overview</a:t>
          </a:r>
          <a:r>
            <a:rPr lang="en-GB"/>
            <a:t>: A general-purpose statistical software package for data manipulation, visualization, statistics, and automated reporting. </a:t>
          </a:r>
          <a:endParaRPr lang="en-US"/>
        </a:p>
      </dgm:t>
    </dgm:pt>
    <dgm:pt modelId="{009B4F45-C04C-42DF-A97F-41803CFB8E61}" type="parTrans" cxnId="{447EC287-C967-48A9-9FF9-1D910E59E947}">
      <dgm:prSet/>
      <dgm:spPr/>
      <dgm:t>
        <a:bodyPr/>
        <a:lstStyle/>
        <a:p>
          <a:endParaRPr lang="en-US"/>
        </a:p>
      </dgm:t>
    </dgm:pt>
    <dgm:pt modelId="{D4F1DA5F-47F0-44A1-B9F4-10053AEB2DB0}" type="sibTrans" cxnId="{447EC287-C967-48A9-9FF9-1D910E59E947}">
      <dgm:prSet/>
      <dgm:spPr/>
      <dgm:t>
        <a:bodyPr/>
        <a:lstStyle/>
        <a:p>
          <a:endParaRPr lang="en-US"/>
        </a:p>
      </dgm:t>
    </dgm:pt>
    <dgm:pt modelId="{46604856-9B96-42E6-AFB4-EAA345D272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Usage:</a:t>
          </a:r>
          <a:r>
            <a:rPr lang="en-GB"/>
            <a:t> by researchers in many fields; biomedicine, economics, epidemiology, and sociology</a:t>
          </a:r>
          <a:endParaRPr lang="en-US"/>
        </a:p>
      </dgm:t>
    </dgm:pt>
    <dgm:pt modelId="{F0F1B483-760C-410D-8D51-6A5826864FED}" type="parTrans" cxnId="{20AAD472-F2CE-4438-981A-C03CAA84C2AC}">
      <dgm:prSet/>
      <dgm:spPr/>
      <dgm:t>
        <a:bodyPr/>
        <a:lstStyle/>
        <a:p>
          <a:endParaRPr lang="en-US"/>
        </a:p>
      </dgm:t>
    </dgm:pt>
    <dgm:pt modelId="{CFBC9F55-9372-42F5-BEB7-EF9F0E13780F}" type="sibTrans" cxnId="{20AAD472-F2CE-4438-981A-C03CAA84C2AC}">
      <dgm:prSet/>
      <dgm:spPr/>
      <dgm:t>
        <a:bodyPr/>
        <a:lstStyle/>
        <a:p>
          <a:endParaRPr lang="en-US"/>
        </a:p>
      </dgm:t>
    </dgm:pt>
    <dgm:pt modelId="{C0B0C7B8-C61A-42CF-B5D5-798C8BF4DF4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History</a:t>
          </a:r>
          <a:r>
            <a:rPr lang="en-GB"/>
            <a:t>: Developed by StataCorp, and has evolved since its introduction in 1985</a:t>
          </a:r>
          <a:endParaRPr lang="en-US"/>
        </a:p>
      </dgm:t>
    </dgm:pt>
    <dgm:pt modelId="{752DB3BA-9591-4802-875D-ADDB24B01003}" type="parTrans" cxnId="{C68D911F-2302-4F90-AE04-7882C5B036FB}">
      <dgm:prSet/>
      <dgm:spPr/>
      <dgm:t>
        <a:bodyPr/>
        <a:lstStyle/>
        <a:p>
          <a:endParaRPr lang="en-US"/>
        </a:p>
      </dgm:t>
    </dgm:pt>
    <dgm:pt modelId="{97D1A7A6-83F8-41E6-913B-59414AAD7A08}" type="sibTrans" cxnId="{C68D911F-2302-4F90-AE04-7882C5B036FB}">
      <dgm:prSet/>
      <dgm:spPr/>
      <dgm:t>
        <a:bodyPr/>
        <a:lstStyle/>
        <a:p>
          <a:endParaRPr lang="en-US"/>
        </a:p>
      </dgm:t>
    </dgm:pt>
    <dgm:pt modelId="{7400F4F2-E037-4DEA-8703-B4F816C150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Versions</a:t>
          </a:r>
          <a:r>
            <a:rPr lang="en-US"/>
            <a:t>: Stata/MP (for multicore processing), Stata/SE (Standard Edition), and Stata/IC (Intercooled, for smaller datasets)</a:t>
          </a:r>
        </a:p>
      </dgm:t>
    </dgm:pt>
    <dgm:pt modelId="{1DC2F7A1-9081-461A-81C8-0525A777DBD2}" type="parTrans" cxnId="{224596B6-4E4A-444F-B90B-CE7A4B9A53EA}">
      <dgm:prSet/>
      <dgm:spPr/>
      <dgm:t>
        <a:bodyPr/>
        <a:lstStyle/>
        <a:p>
          <a:endParaRPr lang="en-US"/>
        </a:p>
      </dgm:t>
    </dgm:pt>
    <dgm:pt modelId="{1C0BC89F-351A-41BB-957B-DF84354C0A1A}" type="sibTrans" cxnId="{224596B6-4E4A-444F-B90B-CE7A4B9A53EA}">
      <dgm:prSet/>
      <dgm:spPr/>
      <dgm:t>
        <a:bodyPr/>
        <a:lstStyle/>
        <a:p>
          <a:endParaRPr lang="en-US"/>
        </a:p>
      </dgm:t>
    </dgm:pt>
    <dgm:pt modelId="{36ED36FD-1B30-4174-84D7-5424E0AFD790}" type="pres">
      <dgm:prSet presAssocID="{1E7940A5-C53B-49CA-A11F-5F74C84F5EF2}" presName="root" presStyleCnt="0">
        <dgm:presLayoutVars>
          <dgm:dir/>
          <dgm:resizeHandles val="exact"/>
        </dgm:presLayoutVars>
      </dgm:prSet>
      <dgm:spPr/>
    </dgm:pt>
    <dgm:pt modelId="{9F9BB489-18D8-4420-8D9C-BF6A16A379BB}" type="pres">
      <dgm:prSet presAssocID="{FD8864E7-5906-4F37-8C69-5D39E42B0254}" presName="compNode" presStyleCnt="0"/>
      <dgm:spPr/>
    </dgm:pt>
    <dgm:pt modelId="{78B5435B-3F72-4C34-ACF2-DAF89DB87E38}" type="pres">
      <dgm:prSet presAssocID="{FD8864E7-5906-4F37-8C69-5D39E42B0254}" presName="bgRect" presStyleLbl="bgShp" presStyleIdx="0" presStyleCnt="4"/>
      <dgm:spPr/>
    </dgm:pt>
    <dgm:pt modelId="{A43A8D6B-2AA7-44D0-AEB4-1A38CC616AE5}" type="pres">
      <dgm:prSet presAssocID="{FD8864E7-5906-4F37-8C69-5D39E42B02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590E887-3B6B-4C80-B14C-D452AC4F56F3}" type="pres">
      <dgm:prSet presAssocID="{FD8864E7-5906-4F37-8C69-5D39E42B0254}" presName="spaceRect" presStyleCnt="0"/>
      <dgm:spPr/>
    </dgm:pt>
    <dgm:pt modelId="{CE3FD081-14D1-4F07-B467-7A6006D3D7CB}" type="pres">
      <dgm:prSet presAssocID="{FD8864E7-5906-4F37-8C69-5D39E42B0254}" presName="parTx" presStyleLbl="revTx" presStyleIdx="0" presStyleCnt="4">
        <dgm:presLayoutVars>
          <dgm:chMax val="0"/>
          <dgm:chPref val="0"/>
        </dgm:presLayoutVars>
      </dgm:prSet>
      <dgm:spPr/>
    </dgm:pt>
    <dgm:pt modelId="{598C67EC-A8A6-4EBD-B381-2E26E2634680}" type="pres">
      <dgm:prSet presAssocID="{D4F1DA5F-47F0-44A1-B9F4-10053AEB2DB0}" presName="sibTrans" presStyleCnt="0"/>
      <dgm:spPr/>
    </dgm:pt>
    <dgm:pt modelId="{BFB7B582-DA10-47C0-A62B-E649065AEEC1}" type="pres">
      <dgm:prSet presAssocID="{46604856-9B96-42E6-AFB4-EAA345D27268}" presName="compNode" presStyleCnt="0"/>
      <dgm:spPr/>
    </dgm:pt>
    <dgm:pt modelId="{A86D330F-3BAC-46E9-BB1C-8610A3B9C93A}" type="pres">
      <dgm:prSet presAssocID="{46604856-9B96-42E6-AFB4-EAA345D27268}" presName="bgRect" presStyleLbl="bgShp" presStyleIdx="1" presStyleCnt="4"/>
      <dgm:spPr/>
    </dgm:pt>
    <dgm:pt modelId="{27E32C45-A7DA-4CBC-9946-190CDB4EE173}" type="pres">
      <dgm:prSet presAssocID="{46604856-9B96-42E6-AFB4-EAA345D272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AA6336F-38FA-45FD-87C8-FBE5BC37089E}" type="pres">
      <dgm:prSet presAssocID="{46604856-9B96-42E6-AFB4-EAA345D27268}" presName="spaceRect" presStyleCnt="0"/>
      <dgm:spPr/>
    </dgm:pt>
    <dgm:pt modelId="{F4DEE9E2-0DBE-4999-9E84-D665A4E86ED1}" type="pres">
      <dgm:prSet presAssocID="{46604856-9B96-42E6-AFB4-EAA345D27268}" presName="parTx" presStyleLbl="revTx" presStyleIdx="1" presStyleCnt="4">
        <dgm:presLayoutVars>
          <dgm:chMax val="0"/>
          <dgm:chPref val="0"/>
        </dgm:presLayoutVars>
      </dgm:prSet>
      <dgm:spPr/>
    </dgm:pt>
    <dgm:pt modelId="{E581E13B-8B63-4429-A104-C38F3140CEEE}" type="pres">
      <dgm:prSet presAssocID="{CFBC9F55-9372-42F5-BEB7-EF9F0E13780F}" presName="sibTrans" presStyleCnt="0"/>
      <dgm:spPr/>
    </dgm:pt>
    <dgm:pt modelId="{2A8FC9F2-4A9B-4B7F-9151-73CF2BEACD7D}" type="pres">
      <dgm:prSet presAssocID="{C0B0C7B8-C61A-42CF-B5D5-798C8BF4DF4A}" presName="compNode" presStyleCnt="0"/>
      <dgm:spPr/>
    </dgm:pt>
    <dgm:pt modelId="{9A787217-307F-447A-9E70-0F1A35D31FC2}" type="pres">
      <dgm:prSet presAssocID="{C0B0C7B8-C61A-42CF-B5D5-798C8BF4DF4A}" presName="bgRect" presStyleLbl="bgShp" presStyleIdx="2" presStyleCnt="4"/>
      <dgm:spPr/>
    </dgm:pt>
    <dgm:pt modelId="{4003C7AB-4BE3-43DC-93BA-98222A57D3B6}" type="pres">
      <dgm:prSet presAssocID="{C0B0C7B8-C61A-42CF-B5D5-798C8BF4DF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CD15553-3CBB-4C01-9E58-12F2A0DA78BE}" type="pres">
      <dgm:prSet presAssocID="{C0B0C7B8-C61A-42CF-B5D5-798C8BF4DF4A}" presName="spaceRect" presStyleCnt="0"/>
      <dgm:spPr/>
    </dgm:pt>
    <dgm:pt modelId="{B50A5217-DC0F-4A9E-AF66-FDBC380E16B0}" type="pres">
      <dgm:prSet presAssocID="{C0B0C7B8-C61A-42CF-B5D5-798C8BF4DF4A}" presName="parTx" presStyleLbl="revTx" presStyleIdx="2" presStyleCnt="4">
        <dgm:presLayoutVars>
          <dgm:chMax val="0"/>
          <dgm:chPref val="0"/>
        </dgm:presLayoutVars>
      </dgm:prSet>
      <dgm:spPr/>
    </dgm:pt>
    <dgm:pt modelId="{657D298F-450F-48CB-A13F-25E2B41CAB3B}" type="pres">
      <dgm:prSet presAssocID="{97D1A7A6-83F8-41E6-913B-59414AAD7A08}" presName="sibTrans" presStyleCnt="0"/>
      <dgm:spPr/>
    </dgm:pt>
    <dgm:pt modelId="{A876AFC5-161F-45FC-A1CB-93F04B701900}" type="pres">
      <dgm:prSet presAssocID="{7400F4F2-E037-4DEA-8703-B4F816C15020}" presName="compNode" presStyleCnt="0"/>
      <dgm:spPr/>
    </dgm:pt>
    <dgm:pt modelId="{B21936A0-DA0E-4D52-B80F-9F9DCFA252DA}" type="pres">
      <dgm:prSet presAssocID="{7400F4F2-E037-4DEA-8703-B4F816C15020}" presName="bgRect" presStyleLbl="bgShp" presStyleIdx="3" presStyleCnt="4"/>
      <dgm:spPr/>
    </dgm:pt>
    <dgm:pt modelId="{B96A2659-AB27-482A-B9ED-3D4827986B25}" type="pres">
      <dgm:prSet presAssocID="{7400F4F2-E037-4DEA-8703-B4F816C150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9280700-C9C1-4872-85B9-23227C14A0EB}" type="pres">
      <dgm:prSet presAssocID="{7400F4F2-E037-4DEA-8703-B4F816C15020}" presName="spaceRect" presStyleCnt="0"/>
      <dgm:spPr/>
    </dgm:pt>
    <dgm:pt modelId="{B9D55564-0FC2-4B8D-ACFE-814599C94868}" type="pres">
      <dgm:prSet presAssocID="{7400F4F2-E037-4DEA-8703-B4F816C150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8D911F-2302-4F90-AE04-7882C5B036FB}" srcId="{1E7940A5-C53B-49CA-A11F-5F74C84F5EF2}" destId="{C0B0C7B8-C61A-42CF-B5D5-798C8BF4DF4A}" srcOrd="2" destOrd="0" parTransId="{752DB3BA-9591-4802-875D-ADDB24B01003}" sibTransId="{97D1A7A6-83F8-41E6-913B-59414AAD7A08}"/>
    <dgm:cxn modelId="{9E5E6522-6908-4A5C-8B17-A1E71E4F7427}" type="presOf" srcId="{46604856-9B96-42E6-AFB4-EAA345D27268}" destId="{F4DEE9E2-0DBE-4999-9E84-D665A4E86ED1}" srcOrd="0" destOrd="0" presId="urn:microsoft.com/office/officeart/2018/2/layout/IconVerticalSolidList"/>
    <dgm:cxn modelId="{20AAD472-F2CE-4438-981A-C03CAA84C2AC}" srcId="{1E7940A5-C53B-49CA-A11F-5F74C84F5EF2}" destId="{46604856-9B96-42E6-AFB4-EAA345D27268}" srcOrd="1" destOrd="0" parTransId="{F0F1B483-760C-410D-8D51-6A5826864FED}" sibTransId="{CFBC9F55-9372-42F5-BEB7-EF9F0E13780F}"/>
    <dgm:cxn modelId="{F6B72A87-664B-489F-8E46-D59EE07F4DC1}" type="presOf" srcId="{7400F4F2-E037-4DEA-8703-B4F816C15020}" destId="{B9D55564-0FC2-4B8D-ACFE-814599C94868}" srcOrd="0" destOrd="0" presId="urn:microsoft.com/office/officeart/2018/2/layout/IconVerticalSolidList"/>
    <dgm:cxn modelId="{A1B36687-A539-4C0C-921E-6DCD3DC403F3}" type="presOf" srcId="{FD8864E7-5906-4F37-8C69-5D39E42B0254}" destId="{CE3FD081-14D1-4F07-B467-7A6006D3D7CB}" srcOrd="0" destOrd="0" presId="urn:microsoft.com/office/officeart/2018/2/layout/IconVerticalSolidList"/>
    <dgm:cxn modelId="{447EC287-C967-48A9-9FF9-1D910E59E947}" srcId="{1E7940A5-C53B-49CA-A11F-5F74C84F5EF2}" destId="{FD8864E7-5906-4F37-8C69-5D39E42B0254}" srcOrd="0" destOrd="0" parTransId="{009B4F45-C04C-42DF-A97F-41803CFB8E61}" sibTransId="{D4F1DA5F-47F0-44A1-B9F4-10053AEB2DB0}"/>
    <dgm:cxn modelId="{6791C48A-19F5-49BF-9B50-CD197E1BF040}" type="presOf" srcId="{C0B0C7B8-C61A-42CF-B5D5-798C8BF4DF4A}" destId="{B50A5217-DC0F-4A9E-AF66-FDBC380E16B0}" srcOrd="0" destOrd="0" presId="urn:microsoft.com/office/officeart/2018/2/layout/IconVerticalSolidList"/>
    <dgm:cxn modelId="{224596B6-4E4A-444F-B90B-CE7A4B9A53EA}" srcId="{1E7940A5-C53B-49CA-A11F-5F74C84F5EF2}" destId="{7400F4F2-E037-4DEA-8703-B4F816C15020}" srcOrd="3" destOrd="0" parTransId="{1DC2F7A1-9081-461A-81C8-0525A777DBD2}" sibTransId="{1C0BC89F-351A-41BB-957B-DF84354C0A1A}"/>
    <dgm:cxn modelId="{A4720BCB-4AE8-40F9-B296-5647DB7F1F5A}" type="presOf" srcId="{1E7940A5-C53B-49CA-A11F-5F74C84F5EF2}" destId="{36ED36FD-1B30-4174-84D7-5424E0AFD790}" srcOrd="0" destOrd="0" presId="urn:microsoft.com/office/officeart/2018/2/layout/IconVerticalSolidList"/>
    <dgm:cxn modelId="{1AE8CE00-2122-44C2-B693-32DE1F8B60A4}" type="presParOf" srcId="{36ED36FD-1B30-4174-84D7-5424E0AFD790}" destId="{9F9BB489-18D8-4420-8D9C-BF6A16A379BB}" srcOrd="0" destOrd="0" presId="urn:microsoft.com/office/officeart/2018/2/layout/IconVerticalSolidList"/>
    <dgm:cxn modelId="{820887B1-87F2-4396-862C-5F282D5557E6}" type="presParOf" srcId="{9F9BB489-18D8-4420-8D9C-BF6A16A379BB}" destId="{78B5435B-3F72-4C34-ACF2-DAF89DB87E38}" srcOrd="0" destOrd="0" presId="urn:microsoft.com/office/officeart/2018/2/layout/IconVerticalSolidList"/>
    <dgm:cxn modelId="{88C8F28C-9A4E-40CD-B950-EB273454C0ED}" type="presParOf" srcId="{9F9BB489-18D8-4420-8D9C-BF6A16A379BB}" destId="{A43A8D6B-2AA7-44D0-AEB4-1A38CC616AE5}" srcOrd="1" destOrd="0" presId="urn:microsoft.com/office/officeart/2018/2/layout/IconVerticalSolidList"/>
    <dgm:cxn modelId="{4FF17634-0964-4BDC-917C-D043311692B0}" type="presParOf" srcId="{9F9BB489-18D8-4420-8D9C-BF6A16A379BB}" destId="{4590E887-3B6B-4C80-B14C-D452AC4F56F3}" srcOrd="2" destOrd="0" presId="urn:microsoft.com/office/officeart/2018/2/layout/IconVerticalSolidList"/>
    <dgm:cxn modelId="{12A4EDF3-8FB2-4016-B505-656F1ACA3A0F}" type="presParOf" srcId="{9F9BB489-18D8-4420-8D9C-BF6A16A379BB}" destId="{CE3FD081-14D1-4F07-B467-7A6006D3D7CB}" srcOrd="3" destOrd="0" presId="urn:microsoft.com/office/officeart/2018/2/layout/IconVerticalSolidList"/>
    <dgm:cxn modelId="{C845917E-FF75-4E05-BBF7-D9CC13376265}" type="presParOf" srcId="{36ED36FD-1B30-4174-84D7-5424E0AFD790}" destId="{598C67EC-A8A6-4EBD-B381-2E26E2634680}" srcOrd="1" destOrd="0" presId="urn:microsoft.com/office/officeart/2018/2/layout/IconVerticalSolidList"/>
    <dgm:cxn modelId="{D050E120-8836-4968-92DC-AF2EBDC270FB}" type="presParOf" srcId="{36ED36FD-1B30-4174-84D7-5424E0AFD790}" destId="{BFB7B582-DA10-47C0-A62B-E649065AEEC1}" srcOrd="2" destOrd="0" presId="urn:microsoft.com/office/officeart/2018/2/layout/IconVerticalSolidList"/>
    <dgm:cxn modelId="{4B213D2F-E274-44A5-A41A-F5E6881B8F91}" type="presParOf" srcId="{BFB7B582-DA10-47C0-A62B-E649065AEEC1}" destId="{A86D330F-3BAC-46E9-BB1C-8610A3B9C93A}" srcOrd="0" destOrd="0" presId="urn:microsoft.com/office/officeart/2018/2/layout/IconVerticalSolidList"/>
    <dgm:cxn modelId="{E8CC766D-DCBE-4304-9D47-95AC0D6D15FB}" type="presParOf" srcId="{BFB7B582-DA10-47C0-A62B-E649065AEEC1}" destId="{27E32C45-A7DA-4CBC-9946-190CDB4EE173}" srcOrd="1" destOrd="0" presId="urn:microsoft.com/office/officeart/2018/2/layout/IconVerticalSolidList"/>
    <dgm:cxn modelId="{4632EBC2-B009-4412-B5FA-7002D82EBE91}" type="presParOf" srcId="{BFB7B582-DA10-47C0-A62B-E649065AEEC1}" destId="{5AA6336F-38FA-45FD-87C8-FBE5BC37089E}" srcOrd="2" destOrd="0" presId="urn:microsoft.com/office/officeart/2018/2/layout/IconVerticalSolidList"/>
    <dgm:cxn modelId="{A39775EC-DAF1-4ABC-9F8E-F246420D331B}" type="presParOf" srcId="{BFB7B582-DA10-47C0-A62B-E649065AEEC1}" destId="{F4DEE9E2-0DBE-4999-9E84-D665A4E86ED1}" srcOrd="3" destOrd="0" presId="urn:microsoft.com/office/officeart/2018/2/layout/IconVerticalSolidList"/>
    <dgm:cxn modelId="{3325DB51-01F5-4818-82F2-421E14A46EAD}" type="presParOf" srcId="{36ED36FD-1B30-4174-84D7-5424E0AFD790}" destId="{E581E13B-8B63-4429-A104-C38F3140CEEE}" srcOrd="3" destOrd="0" presId="urn:microsoft.com/office/officeart/2018/2/layout/IconVerticalSolidList"/>
    <dgm:cxn modelId="{AEDFA8D4-C2D1-4C08-86B3-364B705745D0}" type="presParOf" srcId="{36ED36FD-1B30-4174-84D7-5424E0AFD790}" destId="{2A8FC9F2-4A9B-4B7F-9151-73CF2BEACD7D}" srcOrd="4" destOrd="0" presId="urn:microsoft.com/office/officeart/2018/2/layout/IconVerticalSolidList"/>
    <dgm:cxn modelId="{DA44E8C4-02B5-438C-AF1D-7CC85B418905}" type="presParOf" srcId="{2A8FC9F2-4A9B-4B7F-9151-73CF2BEACD7D}" destId="{9A787217-307F-447A-9E70-0F1A35D31FC2}" srcOrd="0" destOrd="0" presId="urn:microsoft.com/office/officeart/2018/2/layout/IconVerticalSolidList"/>
    <dgm:cxn modelId="{30686612-D729-4CCD-AB83-43FF51FD0EE9}" type="presParOf" srcId="{2A8FC9F2-4A9B-4B7F-9151-73CF2BEACD7D}" destId="{4003C7AB-4BE3-43DC-93BA-98222A57D3B6}" srcOrd="1" destOrd="0" presId="urn:microsoft.com/office/officeart/2018/2/layout/IconVerticalSolidList"/>
    <dgm:cxn modelId="{CF36D314-48EF-497F-9B23-7CA9C3FB19D2}" type="presParOf" srcId="{2A8FC9F2-4A9B-4B7F-9151-73CF2BEACD7D}" destId="{4CD15553-3CBB-4C01-9E58-12F2A0DA78BE}" srcOrd="2" destOrd="0" presId="urn:microsoft.com/office/officeart/2018/2/layout/IconVerticalSolidList"/>
    <dgm:cxn modelId="{BB495C09-9ECB-426E-9152-32B30F3CAAC4}" type="presParOf" srcId="{2A8FC9F2-4A9B-4B7F-9151-73CF2BEACD7D}" destId="{B50A5217-DC0F-4A9E-AF66-FDBC380E16B0}" srcOrd="3" destOrd="0" presId="urn:microsoft.com/office/officeart/2018/2/layout/IconVerticalSolidList"/>
    <dgm:cxn modelId="{BDDDFF91-EA16-41C1-BB9A-A1325BA83D29}" type="presParOf" srcId="{36ED36FD-1B30-4174-84D7-5424E0AFD790}" destId="{657D298F-450F-48CB-A13F-25E2B41CAB3B}" srcOrd="5" destOrd="0" presId="urn:microsoft.com/office/officeart/2018/2/layout/IconVerticalSolidList"/>
    <dgm:cxn modelId="{1A35BAE1-B350-4CB8-AA88-B21CB5E934A0}" type="presParOf" srcId="{36ED36FD-1B30-4174-84D7-5424E0AFD790}" destId="{A876AFC5-161F-45FC-A1CB-93F04B701900}" srcOrd="6" destOrd="0" presId="urn:microsoft.com/office/officeart/2018/2/layout/IconVerticalSolidList"/>
    <dgm:cxn modelId="{945847FA-B1BB-43F8-A720-FC218DD468BE}" type="presParOf" srcId="{A876AFC5-161F-45FC-A1CB-93F04B701900}" destId="{B21936A0-DA0E-4D52-B80F-9F9DCFA252DA}" srcOrd="0" destOrd="0" presId="urn:microsoft.com/office/officeart/2018/2/layout/IconVerticalSolidList"/>
    <dgm:cxn modelId="{DC953042-1032-4A1B-99BF-19B4DEE15E43}" type="presParOf" srcId="{A876AFC5-161F-45FC-A1CB-93F04B701900}" destId="{B96A2659-AB27-482A-B9ED-3D4827986B25}" srcOrd="1" destOrd="0" presId="urn:microsoft.com/office/officeart/2018/2/layout/IconVerticalSolidList"/>
    <dgm:cxn modelId="{3A61A411-7503-452D-8758-AC2C59B5AB8E}" type="presParOf" srcId="{A876AFC5-161F-45FC-A1CB-93F04B701900}" destId="{89280700-C9C1-4872-85B9-23227C14A0EB}" srcOrd="2" destOrd="0" presId="urn:microsoft.com/office/officeart/2018/2/layout/IconVerticalSolidList"/>
    <dgm:cxn modelId="{C4DFEA1D-C581-4A15-AFE2-509CE716D328}" type="presParOf" srcId="{A876AFC5-161F-45FC-A1CB-93F04B701900}" destId="{B9D55564-0FC2-4B8D-ACFE-814599C948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2BC050A-3B79-401F-A56B-64B364CEF94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34D58FC-DF56-4F38-946E-51FF73A7A51F}">
      <dgm:prSet/>
      <dgm:spPr/>
      <dgm:t>
        <a:bodyPr/>
        <a:lstStyle/>
        <a:p>
          <a:r>
            <a:rPr lang="en-GB"/>
            <a:t>1. Data Entry</a:t>
          </a:r>
          <a:endParaRPr lang="en-US"/>
        </a:p>
      </dgm:t>
    </dgm:pt>
    <dgm:pt modelId="{C8F6AD5B-7AFC-4C00-BC11-B80FBBC748E2}" type="parTrans" cxnId="{BB104733-A25D-47CE-A16E-97B3EC31DE1B}">
      <dgm:prSet/>
      <dgm:spPr/>
      <dgm:t>
        <a:bodyPr/>
        <a:lstStyle/>
        <a:p>
          <a:endParaRPr lang="en-US"/>
        </a:p>
      </dgm:t>
    </dgm:pt>
    <dgm:pt modelId="{381D8B7E-EEC9-49AA-9754-407B4E212E5A}" type="sibTrans" cxnId="{BB104733-A25D-47CE-A16E-97B3EC31DE1B}">
      <dgm:prSet/>
      <dgm:spPr/>
      <dgm:t>
        <a:bodyPr/>
        <a:lstStyle/>
        <a:p>
          <a:endParaRPr lang="en-US"/>
        </a:p>
      </dgm:t>
    </dgm:pt>
    <dgm:pt modelId="{580A0E62-896F-4284-8C73-576D4F0C0E9A}">
      <dgm:prSet/>
      <dgm:spPr/>
      <dgm:t>
        <a:bodyPr/>
        <a:lstStyle/>
        <a:p>
          <a:r>
            <a:rPr lang="en-GB"/>
            <a:t>2. Data Wrangling</a:t>
          </a:r>
          <a:endParaRPr lang="en-US"/>
        </a:p>
      </dgm:t>
    </dgm:pt>
    <dgm:pt modelId="{8B9045B1-5F9E-4B60-A215-D8BF2637BE83}" type="parTrans" cxnId="{5BE58E1D-C929-4521-943E-8DA3B6C283B0}">
      <dgm:prSet/>
      <dgm:spPr/>
      <dgm:t>
        <a:bodyPr/>
        <a:lstStyle/>
        <a:p>
          <a:endParaRPr lang="en-US"/>
        </a:p>
      </dgm:t>
    </dgm:pt>
    <dgm:pt modelId="{A034FEC5-1277-426E-AB47-A785946538FF}" type="sibTrans" cxnId="{5BE58E1D-C929-4521-943E-8DA3B6C283B0}">
      <dgm:prSet/>
      <dgm:spPr/>
      <dgm:t>
        <a:bodyPr/>
        <a:lstStyle/>
        <a:p>
          <a:endParaRPr lang="en-US"/>
        </a:p>
      </dgm:t>
    </dgm:pt>
    <dgm:pt modelId="{58E261A8-5EE9-4476-8984-FAC57F3D314A}">
      <dgm:prSet/>
      <dgm:spPr/>
      <dgm:t>
        <a:bodyPr/>
        <a:lstStyle/>
        <a:p>
          <a:r>
            <a:rPr lang="en-GB"/>
            <a:t>3. Statistical Analysis</a:t>
          </a:r>
          <a:endParaRPr lang="en-US"/>
        </a:p>
      </dgm:t>
    </dgm:pt>
    <dgm:pt modelId="{2A7E3977-0597-4889-8F0A-611FA31F5065}" type="parTrans" cxnId="{C5FA6C77-FB05-4050-9D4C-925EF187AD85}">
      <dgm:prSet/>
      <dgm:spPr/>
      <dgm:t>
        <a:bodyPr/>
        <a:lstStyle/>
        <a:p>
          <a:endParaRPr lang="en-US"/>
        </a:p>
      </dgm:t>
    </dgm:pt>
    <dgm:pt modelId="{49CF97DE-AB78-4361-864F-343A4A0B2D9D}" type="sibTrans" cxnId="{C5FA6C77-FB05-4050-9D4C-925EF187AD85}">
      <dgm:prSet/>
      <dgm:spPr/>
      <dgm:t>
        <a:bodyPr/>
        <a:lstStyle/>
        <a:p>
          <a:endParaRPr lang="en-US"/>
        </a:p>
      </dgm:t>
    </dgm:pt>
    <dgm:pt modelId="{758B0B0A-C8AE-4A2A-841F-EC8EE2A4C719}">
      <dgm:prSet/>
      <dgm:spPr/>
      <dgm:t>
        <a:bodyPr/>
        <a:lstStyle/>
        <a:p>
          <a:r>
            <a:rPr lang="en-GB"/>
            <a:t>4. Data Visualization</a:t>
          </a:r>
          <a:endParaRPr lang="en-US"/>
        </a:p>
      </dgm:t>
    </dgm:pt>
    <dgm:pt modelId="{EA331720-ECFB-46C0-B8B0-F7BF017DD93A}" type="parTrans" cxnId="{147B1498-A2B1-4930-9768-F2EC24512B9D}">
      <dgm:prSet/>
      <dgm:spPr/>
      <dgm:t>
        <a:bodyPr/>
        <a:lstStyle/>
        <a:p>
          <a:endParaRPr lang="en-US"/>
        </a:p>
      </dgm:t>
    </dgm:pt>
    <dgm:pt modelId="{E7E2DA26-DEFF-4761-861A-F82EB300808B}" type="sibTrans" cxnId="{147B1498-A2B1-4930-9768-F2EC24512B9D}">
      <dgm:prSet/>
      <dgm:spPr/>
      <dgm:t>
        <a:bodyPr/>
        <a:lstStyle/>
        <a:p>
          <a:endParaRPr lang="en-US"/>
        </a:p>
      </dgm:t>
    </dgm:pt>
    <dgm:pt modelId="{97995394-2D64-4E74-9991-8AAD89F435ED}">
      <dgm:prSet/>
      <dgm:spPr/>
      <dgm:t>
        <a:bodyPr/>
        <a:lstStyle/>
        <a:p>
          <a:r>
            <a:rPr lang="en-GB"/>
            <a:t>5. Reporting</a:t>
          </a:r>
          <a:endParaRPr lang="en-US"/>
        </a:p>
      </dgm:t>
    </dgm:pt>
    <dgm:pt modelId="{3919C958-EE46-41E0-A7FD-108710CBF712}" type="parTrans" cxnId="{23203338-B04F-47E8-A8DF-20C50A19DA1D}">
      <dgm:prSet/>
      <dgm:spPr/>
      <dgm:t>
        <a:bodyPr/>
        <a:lstStyle/>
        <a:p>
          <a:endParaRPr lang="en-US"/>
        </a:p>
      </dgm:t>
    </dgm:pt>
    <dgm:pt modelId="{910C6847-3072-4BC1-8902-E8052777FFA1}" type="sibTrans" cxnId="{23203338-B04F-47E8-A8DF-20C50A19DA1D}">
      <dgm:prSet/>
      <dgm:spPr/>
      <dgm:t>
        <a:bodyPr/>
        <a:lstStyle/>
        <a:p>
          <a:endParaRPr lang="en-US"/>
        </a:p>
      </dgm:t>
    </dgm:pt>
    <dgm:pt modelId="{5C9C4C22-F943-46F9-B5C4-AB6E0E9A9B67}">
      <dgm:prSet/>
      <dgm:spPr/>
      <dgm:t>
        <a:bodyPr/>
        <a:lstStyle/>
        <a:p>
          <a:r>
            <a:rPr lang="en-GB"/>
            <a:t>6. Communication</a:t>
          </a:r>
          <a:endParaRPr lang="en-US"/>
        </a:p>
      </dgm:t>
    </dgm:pt>
    <dgm:pt modelId="{6027C36D-922A-4DBC-8138-1695C93402FE}" type="parTrans" cxnId="{F28E6A90-61BE-41BC-9761-C438CFBE3AF7}">
      <dgm:prSet/>
      <dgm:spPr/>
      <dgm:t>
        <a:bodyPr/>
        <a:lstStyle/>
        <a:p>
          <a:endParaRPr lang="en-US"/>
        </a:p>
      </dgm:t>
    </dgm:pt>
    <dgm:pt modelId="{7560C91E-6E24-4A37-AE79-811F7AF58FCA}" type="sibTrans" cxnId="{F28E6A90-61BE-41BC-9761-C438CFBE3AF7}">
      <dgm:prSet/>
      <dgm:spPr/>
      <dgm:t>
        <a:bodyPr/>
        <a:lstStyle/>
        <a:p>
          <a:endParaRPr lang="en-US"/>
        </a:p>
      </dgm:t>
    </dgm:pt>
    <dgm:pt modelId="{8C437F6D-BDD4-4C0E-85C1-8ABC4AE611C8}" type="pres">
      <dgm:prSet presAssocID="{C2BC050A-3B79-401F-A56B-64B364CEF94A}" presName="vert0" presStyleCnt="0">
        <dgm:presLayoutVars>
          <dgm:dir/>
          <dgm:animOne val="branch"/>
          <dgm:animLvl val="lvl"/>
        </dgm:presLayoutVars>
      </dgm:prSet>
      <dgm:spPr/>
    </dgm:pt>
    <dgm:pt modelId="{B04CDFB0-7C47-4CEF-85EC-333B80957987}" type="pres">
      <dgm:prSet presAssocID="{C34D58FC-DF56-4F38-946E-51FF73A7A51F}" presName="thickLine" presStyleLbl="alignNode1" presStyleIdx="0" presStyleCnt="6"/>
      <dgm:spPr/>
    </dgm:pt>
    <dgm:pt modelId="{FC19D56C-B85D-4D5A-92A0-E74A6F6E024B}" type="pres">
      <dgm:prSet presAssocID="{C34D58FC-DF56-4F38-946E-51FF73A7A51F}" presName="horz1" presStyleCnt="0"/>
      <dgm:spPr/>
    </dgm:pt>
    <dgm:pt modelId="{AFE40E32-A9FC-4F2F-95A0-63AAF2E929B4}" type="pres">
      <dgm:prSet presAssocID="{C34D58FC-DF56-4F38-946E-51FF73A7A51F}" presName="tx1" presStyleLbl="revTx" presStyleIdx="0" presStyleCnt="6"/>
      <dgm:spPr/>
    </dgm:pt>
    <dgm:pt modelId="{53A2AF74-4A57-4690-AF84-77BA22B6514B}" type="pres">
      <dgm:prSet presAssocID="{C34D58FC-DF56-4F38-946E-51FF73A7A51F}" presName="vert1" presStyleCnt="0"/>
      <dgm:spPr/>
    </dgm:pt>
    <dgm:pt modelId="{C478D04C-A321-4090-9611-D8C791DBA5F5}" type="pres">
      <dgm:prSet presAssocID="{580A0E62-896F-4284-8C73-576D4F0C0E9A}" presName="thickLine" presStyleLbl="alignNode1" presStyleIdx="1" presStyleCnt="6"/>
      <dgm:spPr/>
    </dgm:pt>
    <dgm:pt modelId="{876CCB1B-A466-4448-B1C1-E7EEE34D7DB6}" type="pres">
      <dgm:prSet presAssocID="{580A0E62-896F-4284-8C73-576D4F0C0E9A}" presName="horz1" presStyleCnt="0"/>
      <dgm:spPr/>
    </dgm:pt>
    <dgm:pt modelId="{E43A757F-9809-41A2-BF3B-6EA58CC51685}" type="pres">
      <dgm:prSet presAssocID="{580A0E62-896F-4284-8C73-576D4F0C0E9A}" presName="tx1" presStyleLbl="revTx" presStyleIdx="1" presStyleCnt="6"/>
      <dgm:spPr/>
    </dgm:pt>
    <dgm:pt modelId="{94F38D22-F500-4192-835F-B97977DABC22}" type="pres">
      <dgm:prSet presAssocID="{580A0E62-896F-4284-8C73-576D4F0C0E9A}" presName="vert1" presStyleCnt="0"/>
      <dgm:spPr/>
    </dgm:pt>
    <dgm:pt modelId="{117451D7-F944-4E40-B52F-0E44BFB584CB}" type="pres">
      <dgm:prSet presAssocID="{58E261A8-5EE9-4476-8984-FAC57F3D314A}" presName="thickLine" presStyleLbl="alignNode1" presStyleIdx="2" presStyleCnt="6"/>
      <dgm:spPr/>
    </dgm:pt>
    <dgm:pt modelId="{EEAAB424-9B41-4B0F-A1BC-FD754FE38DB4}" type="pres">
      <dgm:prSet presAssocID="{58E261A8-5EE9-4476-8984-FAC57F3D314A}" presName="horz1" presStyleCnt="0"/>
      <dgm:spPr/>
    </dgm:pt>
    <dgm:pt modelId="{248BF33B-D095-4479-A12F-5039E9C9456F}" type="pres">
      <dgm:prSet presAssocID="{58E261A8-5EE9-4476-8984-FAC57F3D314A}" presName="tx1" presStyleLbl="revTx" presStyleIdx="2" presStyleCnt="6"/>
      <dgm:spPr/>
    </dgm:pt>
    <dgm:pt modelId="{6DD88472-57E8-40BB-8F46-DA443BBD3A76}" type="pres">
      <dgm:prSet presAssocID="{58E261A8-5EE9-4476-8984-FAC57F3D314A}" presName="vert1" presStyleCnt="0"/>
      <dgm:spPr/>
    </dgm:pt>
    <dgm:pt modelId="{A644F9EF-A099-496C-BFF3-4507BF660ED2}" type="pres">
      <dgm:prSet presAssocID="{758B0B0A-C8AE-4A2A-841F-EC8EE2A4C719}" presName="thickLine" presStyleLbl="alignNode1" presStyleIdx="3" presStyleCnt="6"/>
      <dgm:spPr/>
    </dgm:pt>
    <dgm:pt modelId="{B3B81BA8-AF06-4526-9259-10880391579F}" type="pres">
      <dgm:prSet presAssocID="{758B0B0A-C8AE-4A2A-841F-EC8EE2A4C719}" presName="horz1" presStyleCnt="0"/>
      <dgm:spPr/>
    </dgm:pt>
    <dgm:pt modelId="{2F7A582E-C9E5-4AC9-9F52-4E6283257D68}" type="pres">
      <dgm:prSet presAssocID="{758B0B0A-C8AE-4A2A-841F-EC8EE2A4C719}" presName="tx1" presStyleLbl="revTx" presStyleIdx="3" presStyleCnt="6"/>
      <dgm:spPr/>
    </dgm:pt>
    <dgm:pt modelId="{A6FB7290-2C28-4CE4-940F-917F581936ED}" type="pres">
      <dgm:prSet presAssocID="{758B0B0A-C8AE-4A2A-841F-EC8EE2A4C719}" presName="vert1" presStyleCnt="0"/>
      <dgm:spPr/>
    </dgm:pt>
    <dgm:pt modelId="{E8FA3FB1-DEEF-4A49-B542-5FD5B33FA77F}" type="pres">
      <dgm:prSet presAssocID="{97995394-2D64-4E74-9991-8AAD89F435ED}" presName="thickLine" presStyleLbl="alignNode1" presStyleIdx="4" presStyleCnt="6"/>
      <dgm:spPr/>
    </dgm:pt>
    <dgm:pt modelId="{CAB315EC-9F76-4DC7-A281-B9AB889E197C}" type="pres">
      <dgm:prSet presAssocID="{97995394-2D64-4E74-9991-8AAD89F435ED}" presName="horz1" presStyleCnt="0"/>
      <dgm:spPr/>
    </dgm:pt>
    <dgm:pt modelId="{DD1092BE-F6E3-4F2E-A930-06045B652A17}" type="pres">
      <dgm:prSet presAssocID="{97995394-2D64-4E74-9991-8AAD89F435ED}" presName="tx1" presStyleLbl="revTx" presStyleIdx="4" presStyleCnt="6"/>
      <dgm:spPr/>
    </dgm:pt>
    <dgm:pt modelId="{0CC72748-7472-453C-954F-1041DB49B013}" type="pres">
      <dgm:prSet presAssocID="{97995394-2D64-4E74-9991-8AAD89F435ED}" presName="vert1" presStyleCnt="0"/>
      <dgm:spPr/>
    </dgm:pt>
    <dgm:pt modelId="{6D22A9BC-CFBD-4F54-BABC-3BFE0C7E5CF0}" type="pres">
      <dgm:prSet presAssocID="{5C9C4C22-F943-46F9-B5C4-AB6E0E9A9B67}" presName="thickLine" presStyleLbl="alignNode1" presStyleIdx="5" presStyleCnt="6"/>
      <dgm:spPr/>
    </dgm:pt>
    <dgm:pt modelId="{DE0AA7BA-C2BC-4200-B494-EC9A77E801D3}" type="pres">
      <dgm:prSet presAssocID="{5C9C4C22-F943-46F9-B5C4-AB6E0E9A9B67}" presName="horz1" presStyleCnt="0"/>
      <dgm:spPr/>
    </dgm:pt>
    <dgm:pt modelId="{806680B6-F8C8-4299-922C-7CF2296AA9C0}" type="pres">
      <dgm:prSet presAssocID="{5C9C4C22-F943-46F9-B5C4-AB6E0E9A9B67}" presName="tx1" presStyleLbl="revTx" presStyleIdx="5" presStyleCnt="6"/>
      <dgm:spPr/>
    </dgm:pt>
    <dgm:pt modelId="{FE19AE0D-52F1-40D3-B3EF-105D0D722C4F}" type="pres">
      <dgm:prSet presAssocID="{5C9C4C22-F943-46F9-B5C4-AB6E0E9A9B67}" presName="vert1" presStyleCnt="0"/>
      <dgm:spPr/>
    </dgm:pt>
  </dgm:ptLst>
  <dgm:cxnLst>
    <dgm:cxn modelId="{88109C16-3F4E-498A-98F3-3ADF010C6A1D}" type="presOf" srcId="{5C9C4C22-F943-46F9-B5C4-AB6E0E9A9B67}" destId="{806680B6-F8C8-4299-922C-7CF2296AA9C0}" srcOrd="0" destOrd="0" presId="urn:microsoft.com/office/officeart/2008/layout/LinedList"/>
    <dgm:cxn modelId="{5BE58E1D-C929-4521-943E-8DA3B6C283B0}" srcId="{C2BC050A-3B79-401F-A56B-64B364CEF94A}" destId="{580A0E62-896F-4284-8C73-576D4F0C0E9A}" srcOrd="1" destOrd="0" parTransId="{8B9045B1-5F9E-4B60-A215-D8BF2637BE83}" sibTransId="{A034FEC5-1277-426E-AB47-A785946538FF}"/>
    <dgm:cxn modelId="{038F762B-3D45-4ED6-B740-F61511AA043D}" type="presOf" srcId="{580A0E62-896F-4284-8C73-576D4F0C0E9A}" destId="{E43A757F-9809-41A2-BF3B-6EA58CC51685}" srcOrd="0" destOrd="0" presId="urn:microsoft.com/office/officeart/2008/layout/LinedList"/>
    <dgm:cxn modelId="{BB104733-A25D-47CE-A16E-97B3EC31DE1B}" srcId="{C2BC050A-3B79-401F-A56B-64B364CEF94A}" destId="{C34D58FC-DF56-4F38-946E-51FF73A7A51F}" srcOrd="0" destOrd="0" parTransId="{C8F6AD5B-7AFC-4C00-BC11-B80FBBC748E2}" sibTransId="{381D8B7E-EEC9-49AA-9754-407B4E212E5A}"/>
    <dgm:cxn modelId="{23203338-B04F-47E8-A8DF-20C50A19DA1D}" srcId="{C2BC050A-3B79-401F-A56B-64B364CEF94A}" destId="{97995394-2D64-4E74-9991-8AAD89F435ED}" srcOrd="4" destOrd="0" parTransId="{3919C958-EE46-41E0-A7FD-108710CBF712}" sibTransId="{910C6847-3072-4BC1-8902-E8052777FFA1}"/>
    <dgm:cxn modelId="{6DC3D248-7683-4C04-8E5B-939421B165BE}" type="presOf" srcId="{758B0B0A-C8AE-4A2A-841F-EC8EE2A4C719}" destId="{2F7A582E-C9E5-4AC9-9F52-4E6283257D68}" srcOrd="0" destOrd="0" presId="urn:microsoft.com/office/officeart/2008/layout/LinedList"/>
    <dgm:cxn modelId="{34FE0B4B-733F-4DCC-AA4A-BDFE7E533C74}" type="presOf" srcId="{97995394-2D64-4E74-9991-8AAD89F435ED}" destId="{DD1092BE-F6E3-4F2E-A930-06045B652A17}" srcOrd="0" destOrd="0" presId="urn:microsoft.com/office/officeart/2008/layout/LinedList"/>
    <dgm:cxn modelId="{C5FA6C77-FB05-4050-9D4C-925EF187AD85}" srcId="{C2BC050A-3B79-401F-A56B-64B364CEF94A}" destId="{58E261A8-5EE9-4476-8984-FAC57F3D314A}" srcOrd="2" destOrd="0" parTransId="{2A7E3977-0597-4889-8F0A-611FA31F5065}" sibTransId="{49CF97DE-AB78-4361-864F-343A4A0B2D9D}"/>
    <dgm:cxn modelId="{817B4787-E722-4141-A171-33053FEF425E}" type="presOf" srcId="{58E261A8-5EE9-4476-8984-FAC57F3D314A}" destId="{248BF33B-D095-4479-A12F-5039E9C9456F}" srcOrd="0" destOrd="0" presId="urn:microsoft.com/office/officeart/2008/layout/LinedList"/>
    <dgm:cxn modelId="{F28E6A90-61BE-41BC-9761-C438CFBE3AF7}" srcId="{C2BC050A-3B79-401F-A56B-64B364CEF94A}" destId="{5C9C4C22-F943-46F9-B5C4-AB6E0E9A9B67}" srcOrd="5" destOrd="0" parTransId="{6027C36D-922A-4DBC-8138-1695C93402FE}" sibTransId="{7560C91E-6E24-4A37-AE79-811F7AF58FCA}"/>
    <dgm:cxn modelId="{147B1498-A2B1-4930-9768-F2EC24512B9D}" srcId="{C2BC050A-3B79-401F-A56B-64B364CEF94A}" destId="{758B0B0A-C8AE-4A2A-841F-EC8EE2A4C719}" srcOrd="3" destOrd="0" parTransId="{EA331720-ECFB-46C0-B8B0-F7BF017DD93A}" sibTransId="{E7E2DA26-DEFF-4761-861A-F82EB300808B}"/>
    <dgm:cxn modelId="{D187D798-099A-4063-93D9-7B1B5A4C162E}" type="presOf" srcId="{C34D58FC-DF56-4F38-946E-51FF73A7A51F}" destId="{AFE40E32-A9FC-4F2F-95A0-63AAF2E929B4}" srcOrd="0" destOrd="0" presId="urn:microsoft.com/office/officeart/2008/layout/LinedList"/>
    <dgm:cxn modelId="{164CB4B1-223C-4FDC-8FFC-207F9BD26506}" type="presOf" srcId="{C2BC050A-3B79-401F-A56B-64B364CEF94A}" destId="{8C437F6D-BDD4-4C0E-85C1-8ABC4AE611C8}" srcOrd="0" destOrd="0" presId="urn:microsoft.com/office/officeart/2008/layout/LinedList"/>
    <dgm:cxn modelId="{49AD0A84-AFD5-4A0F-A66A-BB7E2EE3D425}" type="presParOf" srcId="{8C437F6D-BDD4-4C0E-85C1-8ABC4AE611C8}" destId="{B04CDFB0-7C47-4CEF-85EC-333B80957987}" srcOrd="0" destOrd="0" presId="urn:microsoft.com/office/officeart/2008/layout/LinedList"/>
    <dgm:cxn modelId="{9E2ED245-E243-4A20-84C3-4D75928F98A9}" type="presParOf" srcId="{8C437F6D-BDD4-4C0E-85C1-8ABC4AE611C8}" destId="{FC19D56C-B85D-4D5A-92A0-E74A6F6E024B}" srcOrd="1" destOrd="0" presId="urn:microsoft.com/office/officeart/2008/layout/LinedList"/>
    <dgm:cxn modelId="{F8F557E9-D4C2-459C-83A7-0422BED4E921}" type="presParOf" srcId="{FC19D56C-B85D-4D5A-92A0-E74A6F6E024B}" destId="{AFE40E32-A9FC-4F2F-95A0-63AAF2E929B4}" srcOrd="0" destOrd="0" presId="urn:microsoft.com/office/officeart/2008/layout/LinedList"/>
    <dgm:cxn modelId="{199D7091-CBB2-48D6-9CB8-A0123AEA0D5D}" type="presParOf" srcId="{FC19D56C-B85D-4D5A-92A0-E74A6F6E024B}" destId="{53A2AF74-4A57-4690-AF84-77BA22B6514B}" srcOrd="1" destOrd="0" presId="urn:microsoft.com/office/officeart/2008/layout/LinedList"/>
    <dgm:cxn modelId="{5AC54017-FF4C-4388-86A6-DDDE7BEEE0CD}" type="presParOf" srcId="{8C437F6D-BDD4-4C0E-85C1-8ABC4AE611C8}" destId="{C478D04C-A321-4090-9611-D8C791DBA5F5}" srcOrd="2" destOrd="0" presId="urn:microsoft.com/office/officeart/2008/layout/LinedList"/>
    <dgm:cxn modelId="{7F609757-ADA2-4195-AA33-3D1A22D1B771}" type="presParOf" srcId="{8C437F6D-BDD4-4C0E-85C1-8ABC4AE611C8}" destId="{876CCB1B-A466-4448-B1C1-E7EEE34D7DB6}" srcOrd="3" destOrd="0" presId="urn:microsoft.com/office/officeart/2008/layout/LinedList"/>
    <dgm:cxn modelId="{ED87BE7A-89F6-4ECC-B8B4-2A8FDAA8C60F}" type="presParOf" srcId="{876CCB1B-A466-4448-B1C1-E7EEE34D7DB6}" destId="{E43A757F-9809-41A2-BF3B-6EA58CC51685}" srcOrd="0" destOrd="0" presId="urn:microsoft.com/office/officeart/2008/layout/LinedList"/>
    <dgm:cxn modelId="{E620AA8B-3665-48A7-8C05-BE496500454D}" type="presParOf" srcId="{876CCB1B-A466-4448-B1C1-E7EEE34D7DB6}" destId="{94F38D22-F500-4192-835F-B97977DABC22}" srcOrd="1" destOrd="0" presId="urn:microsoft.com/office/officeart/2008/layout/LinedList"/>
    <dgm:cxn modelId="{59B509A8-4B20-4620-AC4C-DE412D4BF9AD}" type="presParOf" srcId="{8C437F6D-BDD4-4C0E-85C1-8ABC4AE611C8}" destId="{117451D7-F944-4E40-B52F-0E44BFB584CB}" srcOrd="4" destOrd="0" presId="urn:microsoft.com/office/officeart/2008/layout/LinedList"/>
    <dgm:cxn modelId="{0EE4AE0C-D69C-46FE-9C24-D426815E8AFF}" type="presParOf" srcId="{8C437F6D-BDD4-4C0E-85C1-8ABC4AE611C8}" destId="{EEAAB424-9B41-4B0F-A1BC-FD754FE38DB4}" srcOrd="5" destOrd="0" presId="urn:microsoft.com/office/officeart/2008/layout/LinedList"/>
    <dgm:cxn modelId="{54E590E8-3210-460E-98EA-C2226B0966F2}" type="presParOf" srcId="{EEAAB424-9B41-4B0F-A1BC-FD754FE38DB4}" destId="{248BF33B-D095-4479-A12F-5039E9C9456F}" srcOrd="0" destOrd="0" presId="urn:microsoft.com/office/officeart/2008/layout/LinedList"/>
    <dgm:cxn modelId="{D8E69E57-9F89-4EE3-BFF1-B639CEAFB19B}" type="presParOf" srcId="{EEAAB424-9B41-4B0F-A1BC-FD754FE38DB4}" destId="{6DD88472-57E8-40BB-8F46-DA443BBD3A76}" srcOrd="1" destOrd="0" presId="urn:microsoft.com/office/officeart/2008/layout/LinedList"/>
    <dgm:cxn modelId="{1F93280E-57A5-496E-8752-ADB158FC6AE4}" type="presParOf" srcId="{8C437F6D-BDD4-4C0E-85C1-8ABC4AE611C8}" destId="{A644F9EF-A099-496C-BFF3-4507BF660ED2}" srcOrd="6" destOrd="0" presId="urn:microsoft.com/office/officeart/2008/layout/LinedList"/>
    <dgm:cxn modelId="{FCE7E9E4-E0FD-4111-9B97-7E7C9C0FA995}" type="presParOf" srcId="{8C437F6D-BDD4-4C0E-85C1-8ABC4AE611C8}" destId="{B3B81BA8-AF06-4526-9259-10880391579F}" srcOrd="7" destOrd="0" presId="urn:microsoft.com/office/officeart/2008/layout/LinedList"/>
    <dgm:cxn modelId="{85D83E8F-222B-4A99-9A76-AEAE4E85982E}" type="presParOf" srcId="{B3B81BA8-AF06-4526-9259-10880391579F}" destId="{2F7A582E-C9E5-4AC9-9F52-4E6283257D68}" srcOrd="0" destOrd="0" presId="urn:microsoft.com/office/officeart/2008/layout/LinedList"/>
    <dgm:cxn modelId="{10C1EE61-142F-4423-A91B-761571D12F74}" type="presParOf" srcId="{B3B81BA8-AF06-4526-9259-10880391579F}" destId="{A6FB7290-2C28-4CE4-940F-917F581936ED}" srcOrd="1" destOrd="0" presId="urn:microsoft.com/office/officeart/2008/layout/LinedList"/>
    <dgm:cxn modelId="{6FAF60F5-EB06-40F1-866D-517B1EF4D97A}" type="presParOf" srcId="{8C437F6D-BDD4-4C0E-85C1-8ABC4AE611C8}" destId="{E8FA3FB1-DEEF-4A49-B542-5FD5B33FA77F}" srcOrd="8" destOrd="0" presId="urn:microsoft.com/office/officeart/2008/layout/LinedList"/>
    <dgm:cxn modelId="{A8052F91-FB49-4D80-BC30-99152BD78857}" type="presParOf" srcId="{8C437F6D-BDD4-4C0E-85C1-8ABC4AE611C8}" destId="{CAB315EC-9F76-4DC7-A281-B9AB889E197C}" srcOrd="9" destOrd="0" presId="urn:microsoft.com/office/officeart/2008/layout/LinedList"/>
    <dgm:cxn modelId="{C86794FC-690E-4E9D-8399-00F768EDBAD6}" type="presParOf" srcId="{CAB315EC-9F76-4DC7-A281-B9AB889E197C}" destId="{DD1092BE-F6E3-4F2E-A930-06045B652A17}" srcOrd="0" destOrd="0" presId="urn:microsoft.com/office/officeart/2008/layout/LinedList"/>
    <dgm:cxn modelId="{F5C08E90-8952-40DA-BD9B-711810DC2635}" type="presParOf" srcId="{CAB315EC-9F76-4DC7-A281-B9AB889E197C}" destId="{0CC72748-7472-453C-954F-1041DB49B013}" srcOrd="1" destOrd="0" presId="urn:microsoft.com/office/officeart/2008/layout/LinedList"/>
    <dgm:cxn modelId="{D16D5051-F7DD-4794-8CED-CF04A9470D39}" type="presParOf" srcId="{8C437F6D-BDD4-4C0E-85C1-8ABC4AE611C8}" destId="{6D22A9BC-CFBD-4F54-BABC-3BFE0C7E5CF0}" srcOrd="10" destOrd="0" presId="urn:microsoft.com/office/officeart/2008/layout/LinedList"/>
    <dgm:cxn modelId="{EDB97669-A9DB-4A4C-BC20-4F23B5361EE6}" type="presParOf" srcId="{8C437F6D-BDD4-4C0E-85C1-8ABC4AE611C8}" destId="{DE0AA7BA-C2BC-4200-B494-EC9A77E801D3}" srcOrd="11" destOrd="0" presId="urn:microsoft.com/office/officeart/2008/layout/LinedList"/>
    <dgm:cxn modelId="{9F0FF46C-BC68-4E3C-B990-7EDA37620E6F}" type="presParOf" srcId="{DE0AA7BA-C2BC-4200-B494-EC9A77E801D3}" destId="{806680B6-F8C8-4299-922C-7CF2296AA9C0}" srcOrd="0" destOrd="0" presId="urn:microsoft.com/office/officeart/2008/layout/LinedList"/>
    <dgm:cxn modelId="{F5BF1AF3-47F6-497D-B65B-9E333988982F}" type="presParOf" srcId="{DE0AA7BA-C2BC-4200-B494-EC9A77E801D3}" destId="{FE19AE0D-52F1-40D3-B3EF-105D0D722C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478E86B-7129-4FDF-8039-C2572D075CA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2FCD37-8781-4F75-9039-9F8B31707CC8}">
      <dgm:prSet/>
      <dgm:spPr/>
      <dgm:t>
        <a:bodyPr/>
        <a:lstStyle/>
        <a:p>
          <a:r>
            <a:rPr lang="en-US" b="1" dirty="0"/>
            <a:t>Data types define ho</a:t>
          </a:r>
          <a:r>
            <a:rPr lang="en-US" dirty="0"/>
            <a:t>w data is stored in variables. </a:t>
          </a:r>
        </a:p>
      </dgm:t>
    </dgm:pt>
    <dgm:pt modelId="{2D6CF8E0-1220-4156-994E-B56198198165}" type="parTrans" cxnId="{34A0CEF8-C6B6-4824-8C98-EF4E240289DF}">
      <dgm:prSet/>
      <dgm:spPr/>
      <dgm:t>
        <a:bodyPr/>
        <a:lstStyle/>
        <a:p>
          <a:endParaRPr lang="en-US"/>
        </a:p>
      </dgm:t>
    </dgm:pt>
    <dgm:pt modelId="{044E1091-ED9E-4182-B2FD-5AFA816A1B5C}" type="sibTrans" cxnId="{34A0CEF8-C6B6-4824-8C98-EF4E240289DF}">
      <dgm:prSet/>
      <dgm:spPr/>
      <dgm:t>
        <a:bodyPr/>
        <a:lstStyle/>
        <a:p>
          <a:endParaRPr lang="en-US"/>
        </a:p>
      </dgm:t>
    </dgm:pt>
    <dgm:pt modelId="{0DD30D43-ED1F-4CEC-A411-D8E1D59CDB85}">
      <dgm:prSet/>
      <dgm:spPr/>
      <dgm:t>
        <a:bodyPr/>
        <a:lstStyle/>
        <a:p>
          <a:r>
            <a:rPr lang="en-US" b="1" dirty="0"/>
            <a:t>Numeric Types</a:t>
          </a:r>
          <a:endParaRPr lang="en-US" dirty="0"/>
        </a:p>
      </dgm:t>
    </dgm:pt>
    <dgm:pt modelId="{EF7D5293-8282-4678-B407-71C3649AE1FD}" type="parTrans" cxnId="{FD571993-2FCA-4BF8-B63F-40AD8927CBFF}">
      <dgm:prSet/>
      <dgm:spPr/>
      <dgm:t>
        <a:bodyPr/>
        <a:lstStyle/>
        <a:p>
          <a:endParaRPr lang="en-US"/>
        </a:p>
      </dgm:t>
    </dgm:pt>
    <dgm:pt modelId="{1A91C357-8764-4032-A879-2F6CD0CE920E}" type="sibTrans" cxnId="{FD571993-2FCA-4BF8-B63F-40AD8927CBFF}">
      <dgm:prSet/>
      <dgm:spPr/>
      <dgm:t>
        <a:bodyPr/>
        <a:lstStyle/>
        <a:p>
          <a:endParaRPr lang="en-US"/>
        </a:p>
      </dgm:t>
    </dgm:pt>
    <dgm:pt modelId="{69855162-8599-46B5-955C-A1BF250250C7}">
      <dgm:prSet/>
      <dgm:spPr/>
      <dgm:t>
        <a:bodyPr/>
        <a:lstStyle/>
        <a:p>
          <a:r>
            <a:rPr lang="en-US" dirty="0"/>
            <a:t>byte</a:t>
          </a:r>
        </a:p>
      </dgm:t>
    </dgm:pt>
    <dgm:pt modelId="{15AA9DFC-16AA-4CE6-BA01-85929EEE6564}" type="parTrans" cxnId="{4966C4C3-CE08-412A-AC97-82B0D4080D06}">
      <dgm:prSet/>
      <dgm:spPr/>
      <dgm:t>
        <a:bodyPr/>
        <a:lstStyle/>
        <a:p>
          <a:endParaRPr lang="en-US"/>
        </a:p>
      </dgm:t>
    </dgm:pt>
    <dgm:pt modelId="{75B3642A-AE13-488F-94CE-C6B02C7A30A2}" type="sibTrans" cxnId="{4966C4C3-CE08-412A-AC97-82B0D4080D06}">
      <dgm:prSet/>
      <dgm:spPr/>
      <dgm:t>
        <a:bodyPr/>
        <a:lstStyle/>
        <a:p>
          <a:endParaRPr lang="en-US"/>
        </a:p>
      </dgm:t>
    </dgm:pt>
    <dgm:pt modelId="{B2105528-8C20-4E8A-AB7F-07E279C333BC}">
      <dgm:prSet/>
      <dgm:spPr/>
      <dgm:t>
        <a:bodyPr/>
        <a:lstStyle/>
        <a:p>
          <a:r>
            <a:rPr lang="en-US" dirty="0"/>
            <a:t>int</a:t>
          </a:r>
        </a:p>
      </dgm:t>
    </dgm:pt>
    <dgm:pt modelId="{DC4EA631-4732-4F9B-9A6A-28EE9CFC8EAA}" type="parTrans" cxnId="{BD21EC64-5CE5-4E48-ADCC-0E61CC1087A2}">
      <dgm:prSet/>
      <dgm:spPr/>
      <dgm:t>
        <a:bodyPr/>
        <a:lstStyle/>
        <a:p>
          <a:endParaRPr lang="en-US"/>
        </a:p>
      </dgm:t>
    </dgm:pt>
    <dgm:pt modelId="{4E28B564-BCE1-4E9A-9C81-F253B3DEF9FD}" type="sibTrans" cxnId="{BD21EC64-5CE5-4E48-ADCC-0E61CC1087A2}">
      <dgm:prSet/>
      <dgm:spPr/>
      <dgm:t>
        <a:bodyPr/>
        <a:lstStyle/>
        <a:p>
          <a:endParaRPr lang="en-US"/>
        </a:p>
      </dgm:t>
    </dgm:pt>
    <dgm:pt modelId="{1FC184CD-A537-4EE0-B2DC-24311C91EB60}">
      <dgm:prSet/>
      <dgm:spPr/>
      <dgm:t>
        <a:bodyPr/>
        <a:lstStyle/>
        <a:p>
          <a:r>
            <a:rPr lang="en-US" dirty="0"/>
            <a:t>long</a:t>
          </a:r>
        </a:p>
      </dgm:t>
    </dgm:pt>
    <dgm:pt modelId="{28989A32-19F2-46C8-89A8-E58878085BB2}" type="parTrans" cxnId="{81A452D5-DBCF-447F-ADF0-50C2F87543AB}">
      <dgm:prSet/>
      <dgm:spPr/>
      <dgm:t>
        <a:bodyPr/>
        <a:lstStyle/>
        <a:p>
          <a:endParaRPr lang="en-US"/>
        </a:p>
      </dgm:t>
    </dgm:pt>
    <dgm:pt modelId="{E1E7C86A-6063-4D9F-BDCB-AFFCECF29FA8}" type="sibTrans" cxnId="{81A452D5-DBCF-447F-ADF0-50C2F87543AB}">
      <dgm:prSet/>
      <dgm:spPr/>
      <dgm:t>
        <a:bodyPr/>
        <a:lstStyle/>
        <a:p>
          <a:endParaRPr lang="en-US"/>
        </a:p>
      </dgm:t>
    </dgm:pt>
    <dgm:pt modelId="{4C5EC4BC-6728-40EF-B5F2-D5542071769F}">
      <dgm:prSet/>
      <dgm:spPr/>
      <dgm:t>
        <a:bodyPr/>
        <a:lstStyle/>
        <a:p>
          <a:r>
            <a:rPr lang="en-US" dirty="0"/>
            <a:t>float</a:t>
          </a:r>
        </a:p>
      </dgm:t>
    </dgm:pt>
    <dgm:pt modelId="{944EC8CD-17E4-480E-9423-ACBE6BD1B0CB}" type="parTrans" cxnId="{D5CDCB15-645D-4B65-8843-4F182C010C5F}">
      <dgm:prSet/>
      <dgm:spPr/>
      <dgm:t>
        <a:bodyPr/>
        <a:lstStyle/>
        <a:p>
          <a:endParaRPr lang="en-US"/>
        </a:p>
      </dgm:t>
    </dgm:pt>
    <dgm:pt modelId="{F3274F42-E4B1-49DC-8B1E-8816FA1358BA}" type="sibTrans" cxnId="{D5CDCB15-645D-4B65-8843-4F182C010C5F}">
      <dgm:prSet/>
      <dgm:spPr/>
      <dgm:t>
        <a:bodyPr/>
        <a:lstStyle/>
        <a:p>
          <a:endParaRPr lang="en-US"/>
        </a:p>
      </dgm:t>
    </dgm:pt>
    <dgm:pt modelId="{A38F6E81-A71F-4FEA-B4FC-6BF4F43C19A0}">
      <dgm:prSet/>
      <dgm:spPr/>
      <dgm:t>
        <a:bodyPr/>
        <a:lstStyle/>
        <a:p>
          <a:r>
            <a:rPr lang="en-US" dirty="0"/>
            <a:t>double.</a:t>
          </a:r>
        </a:p>
      </dgm:t>
    </dgm:pt>
    <dgm:pt modelId="{52B08E2C-6F3F-48D5-8016-E199EE60D82F}" type="parTrans" cxnId="{A54F20E4-1C21-4E6E-8D84-AE2213A8FBB5}">
      <dgm:prSet/>
      <dgm:spPr/>
      <dgm:t>
        <a:bodyPr/>
        <a:lstStyle/>
        <a:p>
          <a:endParaRPr lang="en-US"/>
        </a:p>
      </dgm:t>
    </dgm:pt>
    <dgm:pt modelId="{22A5564D-7EB4-4D47-9C4E-01DE6F5A3ECC}" type="sibTrans" cxnId="{A54F20E4-1C21-4E6E-8D84-AE2213A8FBB5}">
      <dgm:prSet/>
      <dgm:spPr/>
      <dgm:t>
        <a:bodyPr/>
        <a:lstStyle/>
        <a:p>
          <a:endParaRPr lang="en-US"/>
        </a:p>
      </dgm:t>
    </dgm:pt>
    <dgm:pt modelId="{545D96AD-6116-49D0-B98A-F396D26CEBFF}">
      <dgm:prSet/>
      <dgm:spPr/>
      <dgm:t>
        <a:bodyPr/>
        <a:lstStyle/>
        <a:p>
          <a:r>
            <a:rPr lang="en-US" b="1" dirty="0"/>
            <a:t>String Types</a:t>
          </a:r>
          <a:endParaRPr lang="en-US" dirty="0"/>
        </a:p>
      </dgm:t>
    </dgm:pt>
    <dgm:pt modelId="{5C23324A-3701-4E5B-9C05-DA85669F3AA7}" type="parTrans" cxnId="{E9F3E30B-F8B0-4D2D-B4C1-4F1C8EF2E5D6}">
      <dgm:prSet/>
      <dgm:spPr/>
      <dgm:t>
        <a:bodyPr/>
        <a:lstStyle/>
        <a:p>
          <a:endParaRPr lang="en-US"/>
        </a:p>
      </dgm:t>
    </dgm:pt>
    <dgm:pt modelId="{0B2F9078-820A-477D-A90B-247765E8C0D5}" type="sibTrans" cxnId="{E9F3E30B-F8B0-4D2D-B4C1-4F1C8EF2E5D6}">
      <dgm:prSet/>
      <dgm:spPr/>
      <dgm:t>
        <a:bodyPr/>
        <a:lstStyle/>
        <a:p>
          <a:endParaRPr lang="en-US"/>
        </a:p>
      </dgm:t>
    </dgm:pt>
    <dgm:pt modelId="{668F9F52-89CF-486A-BE87-C02BB208F659}">
      <dgm:prSet/>
      <dgm:spPr/>
      <dgm:t>
        <a:bodyPr/>
        <a:lstStyle/>
        <a:p>
          <a:r>
            <a:rPr lang="en-US" dirty="0"/>
            <a:t>str# </a:t>
          </a:r>
        </a:p>
      </dgm:t>
    </dgm:pt>
    <dgm:pt modelId="{A56946C8-BAD7-49EC-A0AD-C8C8A43D253C}" type="parTrans" cxnId="{59D3B3CE-9DF5-4950-AE48-3A8474E4BA0F}">
      <dgm:prSet/>
      <dgm:spPr/>
      <dgm:t>
        <a:bodyPr/>
        <a:lstStyle/>
        <a:p>
          <a:endParaRPr lang="en-US"/>
        </a:p>
      </dgm:t>
    </dgm:pt>
    <dgm:pt modelId="{D04512BB-BE86-43C1-A30D-CFE736346A7C}" type="sibTrans" cxnId="{59D3B3CE-9DF5-4950-AE48-3A8474E4BA0F}">
      <dgm:prSet/>
      <dgm:spPr/>
      <dgm:t>
        <a:bodyPr/>
        <a:lstStyle/>
        <a:p>
          <a:endParaRPr lang="en-US"/>
        </a:p>
      </dgm:t>
    </dgm:pt>
    <dgm:pt modelId="{0ECF71C4-AA15-4E7A-B065-34AB8048430D}" type="pres">
      <dgm:prSet presAssocID="{8478E86B-7129-4FDF-8039-C2572D075CAE}" presName="cycle" presStyleCnt="0">
        <dgm:presLayoutVars>
          <dgm:dir/>
          <dgm:resizeHandles val="exact"/>
        </dgm:presLayoutVars>
      </dgm:prSet>
      <dgm:spPr/>
    </dgm:pt>
    <dgm:pt modelId="{9718F07A-0E55-4CA9-A60B-E663D2BD560C}" type="pres">
      <dgm:prSet presAssocID="{B82FCD37-8781-4F75-9039-9F8B31707CC8}" presName="node" presStyleLbl="node1" presStyleIdx="0" presStyleCnt="3">
        <dgm:presLayoutVars>
          <dgm:bulletEnabled val="1"/>
        </dgm:presLayoutVars>
      </dgm:prSet>
      <dgm:spPr/>
    </dgm:pt>
    <dgm:pt modelId="{08FEDBDB-64B7-4ADB-AEDA-765BC5C3DAE7}" type="pres">
      <dgm:prSet presAssocID="{B82FCD37-8781-4F75-9039-9F8B31707CC8}" presName="spNode" presStyleCnt="0"/>
      <dgm:spPr/>
    </dgm:pt>
    <dgm:pt modelId="{7E9BB4DB-BD81-48D6-A33B-1DF814013BBB}" type="pres">
      <dgm:prSet presAssocID="{044E1091-ED9E-4182-B2FD-5AFA816A1B5C}" presName="sibTrans" presStyleLbl="sibTrans1D1" presStyleIdx="0" presStyleCnt="3"/>
      <dgm:spPr/>
    </dgm:pt>
    <dgm:pt modelId="{3F10BC04-3B04-4541-8A09-880A3A6FFCF0}" type="pres">
      <dgm:prSet presAssocID="{0DD30D43-ED1F-4CEC-A411-D8E1D59CDB85}" presName="node" presStyleLbl="node1" presStyleIdx="1" presStyleCnt="3">
        <dgm:presLayoutVars>
          <dgm:bulletEnabled val="1"/>
        </dgm:presLayoutVars>
      </dgm:prSet>
      <dgm:spPr/>
    </dgm:pt>
    <dgm:pt modelId="{EBEF121C-982E-4897-9DA7-C0B8259DA33F}" type="pres">
      <dgm:prSet presAssocID="{0DD30D43-ED1F-4CEC-A411-D8E1D59CDB85}" presName="spNode" presStyleCnt="0"/>
      <dgm:spPr/>
    </dgm:pt>
    <dgm:pt modelId="{328BB713-01CE-48AC-9CFB-F616EDF3D257}" type="pres">
      <dgm:prSet presAssocID="{1A91C357-8764-4032-A879-2F6CD0CE920E}" presName="sibTrans" presStyleLbl="sibTrans1D1" presStyleIdx="1" presStyleCnt="3"/>
      <dgm:spPr/>
    </dgm:pt>
    <dgm:pt modelId="{57668E5B-C1FB-404E-99BC-6D946844DEDD}" type="pres">
      <dgm:prSet presAssocID="{545D96AD-6116-49D0-B98A-F396D26CEBFF}" presName="node" presStyleLbl="node1" presStyleIdx="2" presStyleCnt="3">
        <dgm:presLayoutVars>
          <dgm:bulletEnabled val="1"/>
        </dgm:presLayoutVars>
      </dgm:prSet>
      <dgm:spPr/>
    </dgm:pt>
    <dgm:pt modelId="{72233167-7919-4301-857F-4B6AC44FC669}" type="pres">
      <dgm:prSet presAssocID="{545D96AD-6116-49D0-B98A-F396D26CEBFF}" presName="spNode" presStyleCnt="0"/>
      <dgm:spPr/>
    </dgm:pt>
    <dgm:pt modelId="{AFBF7C1E-AD8F-4952-9901-A2AA4AAEE055}" type="pres">
      <dgm:prSet presAssocID="{0B2F9078-820A-477D-A90B-247765E8C0D5}" presName="sibTrans" presStyleLbl="sibTrans1D1" presStyleIdx="2" presStyleCnt="3"/>
      <dgm:spPr/>
    </dgm:pt>
  </dgm:ptLst>
  <dgm:cxnLst>
    <dgm:cxn modelId="{C74E4504-57F9-4975-BD28-14C7EC89CE90}" type="presOf" srcId="{1A91C357-8764-4032-A879-2F6CD0CE920E}" destId="{328BB713-01CE-48AC-9CFB-F616EDF3D257}" srcOrd="0" destOrd="0" presId="urn:microsoft.com/office/officeart/2005/8/layout/cycle5"/>
    <dgm:cxn modelId="{E9F3E30B-F8B0-4D2D-B4C1-4F1C8EF2E5D6}" srcId="{8478E86B-7129-4FDF-8039-C2572D075CAE}" destId="{545D96AD-6116-49D0-B98A-F396D26CEBFF}" srcOrd="2" destOrd="0" parTransId="{5C23324A-3701-4E5B-9C05-DA85669F3AA7}" sibTransId="{0B2F9078-820A-477D-A90B-247765E8C0D5}"/>
    <dgm:cxn modelId="{D5CDCB15-645D-4B65-8843-4F182C010C5F}" srcId="{0DD30D43-ED1F-4CEC-A411-D8E1D59CDB85}" destId="{4C5EC4BC-6728-40EF-B5F2-D5542071769F}" srcOrd="3" destOrd="0" parTransId="{944EC8CD-17E4-480E-9423-ACBE6BD1B0CB}" sibTransId="{F3274F42-E4B1-49DC-8B1E-8816FA1358BA}"/>
    <dgm:cxn modelId="{3493BF27-DECD-48BE-BBA6-EB65B0C7413D}" type="presOf" srcId="{668F9F52-89CF-486A-BE87-C02BB208F659}" destId="{57668E5B-C1FB-404E-99BC-6D946844DEDD}" srcOrd="0" destOrd="1" presId="urn:microsoft.com/office/officeart/2005/8/layout/cycle5"/>
    <dgm:cxn modelId="{D219AD28-A5C3-4176-B388-47555A16A09E}" type="presOf" srcId="{B2105528-8C20-4E8A-AB7F-07E279C333BC}" destId="{3F10BC04-3B04-4541-8A09-880A3A6FFCF0}" srcOrd="0" destOrd="2" presId="urn:microsoft.com/office/officeart/2005/8/layout/cycle5"/>
    <dgm:cxn modelId="{06044541-28D4-4BC4-A4E2-72F3A1DF864D}" type="presOf" srcId="{4C5EC4BC-6728-40EF-B5F2-D5542071769F}" destId="{3F10BC04-3B04-4541-8A09-880A3A6FFCF0}" srcOrd="0" destOrd="4" presId="urn:microsoft.com/office/officeart/2005/8/layout/cycle5"/>
    <dgm:cxn modelId="{37E8B462-DB2B-4DC4-B0A0-BBDBED0D45BA}" type="presOf" srcId="{545D96AD-6116-49D0-B98A-F396D26CEBFF}" destId="{57668E5B-C1FB-404E-99BC-6D946844DEDD}" srcOrd="0" destOrd="0" presId="urn:microsoft.com/office/officeart/2005/8/layout/cycle5"/>
    <dgm:cxn modelId="{BD21EC64-5CE5-4E48-ADCC-0E61CC1087A2}" srcId="{0DD30D43-ED1F-4CEC-A411-D8E1D59CDB85}" destId="{B2105528-8C20-4E8A-AB7F-07E279C333BC}" srcOrd="1" destOrd="0" parTransId="{DC4EA631-4732-4F9B-9A6A-28EE9CFC8EAA}" sibTransId="{4E28B564-BCE1-4E9A-9C81-F253B3DEF9FD}"/>
    <dgm:cxn modelId="{66A46068-F242-44F4-8E2B-EDA243E44840}" type="presOf" srcId="{1FC184CD-A537-4EE0-B2DC-24311C91EB60}" destId="{3F10BC04-3B04-4541-8A09-880A3A6FFCF0}" srcOrd="0" destOrd="3" presId="urn:microsoft.com/office/officeart/2005/8/layout/cycle5"/>
    <dgm:cxn modelId="{25DAC492-81BC-4E09-A07A-272456124D77}" type="presOf" srcId="{B82FCD37-8781-4F75-9039-9F8B31707CC8}" destId="{9718F07A-0E55-4CA9-A60B-E663D2BD560C}" srcOrd="0" destOrd="0" presId="urn:microsoft.com/office/officeart/2005/8/layout/cycle5"/>
    <dgm:cxn modelId="{FD571993-2FCA-4BF8-B63F-40AD8927CBFF}" srcId="{8478E86B-7129-4FDF-8039-C2572D075CAE}" destId="{0DD30D43-ED1F-4CEC-A411-D8E1D59CDB85}" srcOrd="1" destOrd="0" parTransId="{EF7D5293-8282-4678-B407-71C3649AE1FD}" sibTransId="{1A91C357-8764-4032-A879-2F6CD0CE920E}"/>
    <dgm:cxn modelId="{C78EE293-B8B1-4394-8D7A-88E40C925152}" type="presOf" srcId="{0B2F9078-820A-477D-A90B-247765E8C0D5}" destId="{AFBF7C1E-AD8F-4952-9901-A2AA4AAEE055}" srcOrd="0" destOrd="0" presId="urn:microsoft.com/office/officeart/2005/8/layout/cycle5"/>
    <dgm:cxn modelId="{76B08E9C-50B8-4CFC-AA0B-D27401FB89FA}" type="presOf" srcId="{0DD30D43-ED1F-4CEC-A411-D8E1D59CDB85}" destId="{3F10BC04-3B04-4541-8A09-880A3A6FFCF0}" srcOrd="0" destOrd="0" presId="urn:microsoft.com/office/officeart/2005/8/layout/cycle5"/>
    <dgm:cxn modelId="{377E5EB6-DF06-4E1B-9CF6-D01863E70184}" type="presOf" srcId="{A38F6E81-A71F-4FEA-B4FC-6BF4F43C19A0}" destId="{3F10BC04-3B04-4541-8A09-880A3A6FFCF0}" srcOrd="0" destOrd="5" presId="urn:microsoft.com/office/officeart/2005/8/layout/cycle5"/>
    <dgm:cxn modelId="{4966C4C3-CE08-412A-AC97-82B0D4080D06}" srcId="{0DD30D43-ED1F-4CEC-A411-D8E1D59CDB85}" destId="{69855162-8599-46B5-955C-A1BF250250C7}" srcOrd="0" destOrd="0" parTransId="{15AA9DFC-16AA-4CE6-BA01-85929EEE6564}" sibTransId="{75B3642A-AE13-488F-94CE-C6B02C7A30A2}"/>
    <dgm:cxn modelId="{59D3B3CE-9DF5-4950-AE48-3A8474E4BA0F}" srcId="{545D96AD-6116-49D0-B98A-F396D26CEBFF}" destId="{668F9F52-89CF-486A-BE87-C02BB208F659}" srcOrd="0" destOrd="0" parTransId="{A56946C8-BAD7-49EC-A0AD-C8C8A43D253C}" sibTransId="{D04512BB-BE86-43C1-A30D-CFE736346A7C}"/>
    <dgm:cxn modelId="{81A452D5-DBCF-447F-ADF0-50C2F87543AB}" srcId="{0DD30D43-ED1F-4CEC-A411-D8E1D59CDB85}" destId="{1FC184CD-A537-4EE0-B2DC-24311C91EB60}" srcOrd="2" destOrd="0" parTransId="{28989A32-19F2-46C8-89A8-E58878085BB2}" sibTransId="{E1E7C86A-6063-4D9F-BDCB-AFFCECF29FA8}"/>
    <dgm:cxn modelId="{740000DE-48DA-44F3-B5C2-A4BEFA77C34E}" type="presOf" srcId="{044E1091-ED9E-4182-B2FD-5AFA816A1B5C}" destId="{7E9BB4DB-BD81-48D6-A33B-1DF814013BBB}" srcOrd="0" destOrd="0" presId="urn:microsoft.com/office/officeart/2005/8/layout/cycle5"/>
    <dgm:cxn modelId="{353C87DF-C844-41F0-A413-D4D853182885}" type="presOf" srcId="{69855162-8599-46B5-955C-A1BF250250C7}" destId="{3F10BC04-3B04-4541-8A09-880A3A6FFCF0}" srcOrd="0" destOrd="1" presId="urn:microsoft.com/office/officeart/2005/8/layout/cycle5"/>
    <dgm:cxn modelId="{A54F20E4-1C21-4E6E-8D84-AE2213A8FBB5}" srcId="{0DD30D43-ED1F-4CEC-A411-D8E1D59CDB85}" destId="{A38F6E81-A71F-4FEA-B4FC-6BF4F43C19A0}" srcOrd="4" destOrd="0" parTransId="{52B08E2C-6F3F-48D5-8016-E199EE60D82F}" sibTransId="{22A5564D-7EB4-4D47-9C4E-01DE6F5A3ECC}"/>
    <dgm:cxn modelId="{761C56EB-BC69-4D46-94A8-61F6519C438A}" type="presOf" srcId="{8478E86B-7129-4FDF-8039-C2572D075CAE}" destId="{0ECF71C4-AA15-4E7A-B065-34AB8048430D}" srcOrd="0" destOrd="0" presId="urn:microsoft.com/office/officeart/2005/8/layout/cycle5"/>
    <dgm:cxn modelId="{34A0CEF8-C6B6-4824-8C98-EF4E240289DF}" srcId="{8478E86B-7129-4FDF-8039-C2572D075CAE}" destId="{B82FCD37-8781-4F75-9039-9F8B31707CC8}" srcOrd="0" destOrd="0" parTransId="{2D6CF8E0-1220-4156-994E-B56198198165}" sibTransId="{044E1091-ED9E-4182-B2FD-5AFA816A1B5C}"/>
    <dgm:cxn modelId="{D6A2756A-DE58-4078-8FB0-423635C20814}" type="presParOf" srcId="{0ECF71C4-AA15-4E7A-B065-34AB8048430D}" destId="{9718F07A-0E55-4CA9-A60B-E663D2BD560C}" srcOrd="0" destOrd="0" presId="urn:microsoft.com/office/officeart/2005/8/layout/cycle5"/>
    <dgm:cxn modelId="{FE1D3618-CBD6-41D1-A236-4EA6DCBB8AAF}" type="presParOf" srcId="{0ECF71C4-AA15-4E7A-B065-34AB8048430D}" destId="{08FEDBDB-64B7-4ADB-AEDA-765BC5C3DAE7}" srcOrd="1" destOrd="0" presId="urn:microsoft.com/office/officeart/2005/8/layout/cycle5"/>
    <dgm:cxn modelId="{0AF6C76B-8E66-4F9D-A9F0-20C2AB8A941E}" type="presParOf" srcId="{0ECF71C4-AA15-4E7A-B065-34AB8048430D}" destId="{7E9BB4DB-BD81-48D6-A33B-1DF814013BBB}" srcOrd="2" destOrd="0" presId="urn:microsoft.com/office/officeart/2005/8/layout/cycle5"/>
    <dgm:cxn modelId="{1CF94093-57A7-48E3-8A0B-603046D132FA}" type="presParOf" srcId="{0ECF71C4-AA15-4E7A-B065-34AB8048430D}" destId="{3F10BC04-3B04-4541-8A09-880A3A6FFCF0}" srcOrd="3" destOrd="0" presId="urn:microsoft.com/office/officeart/2005/8/layout/cycle5"/>
    <dgm:cxn modelId="{B5803735-FEE2-433E-B948-B02481EF9D81}" type="presParOf" srcId="{0ECF71C4-AA15-4E7A-B065-34AB8048430D}" destId="{EBEF121C-982E-4897-9DA7-C0B8259DA33F}" srcOrd="4" destOrd="0" presId="urn:microsoft.com/office/officeart/2005/8/layout/cycle5"/>
    <dgm:cxn modelId="{E6E51827-C87B-47F2-814B-9647F20E0B9B}" type="presParOf" srcId="{0ECF71C4-AA15-4E7A-B065-34AB8048430D}" destId="{328BB713-01CE-48AC-9CFB-F616EDF3D257}" srcOrd="5" destOrd="0" presId="urn:microsoft.com/office/officeart/2005/8/layout/cycle5"/>
    <dgm:cxn modelId="{F6572D64-EA2A-4FD2-8B9D-645DE37A7B23}" type="presParOf" srcId="{0ECF71C4-AA15-4E7A-B065-34AB8048430D}" destId="{57668E5B-C1FB-404E-99BC-6D946844DEDD}" srcOrd="6" destOrd="0" presId="urn:microsoft.com/office/officeart/2005/8/layout/cycle5"/>
    <dgm:cxn modelId="{821F963B-CAD2-4255-9368-79FBF1B900BA}" type="presParOf" srcId="{0ECF71C4-AA15-4E7A-B065-34AB8048430D}" destId="{72233167-7919-4301-857F-4B6AC44FC669}" srcOrd="7" destOrd="0" presId="urn:microsoft.com/office/officeart/2005/8/layout/cycle5"/>
    <dgm:cxn modelId="{F2A1B566-B2ED-4D94-B733-D7241E08AFFD}" type="presParOf" srcId="{0ECF71C4-AA15-4E7A-B065-34AB8048430D}" destId="{AFBF7C1E-AD8F-4952-9901-A2AA4AAEE055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76280-17A7-4B71-9C34-A604CF9D790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A11AE9-37B1-43A2-BCB8-F946019DDEB1}">
      <dgm:prSet/>
      <dgm:spPr/>
      <dgm:t>
        <a:bodyPr/>
        <a:lstStyle/>
        <a:p>
          <a:r>
            <a:rPr lang="en-GB"/>
            <a:t>Gain a solid understanding of statistical analysis, its types, key concepts, common tests, and applications.</a:t>
          </a:r>
          <a:endParaRPr lang="en-US"/>
        </a:p>
      </dgm:t>
    </dgm:pt>
    <dgm:pt modelId="{B0C8B2A1-5513-43E1-A504-D071AE2D9D50}" type="parTrans" cxnId="{8D1F80AE-6C6C-4AFD-8194-5F598C4B2385}">
      <dgm:prSet/>
      <dgm:spPr/>
      <dgm:t>
        <a:bodyPr/>
        <a:lstStyle/>
        <a:p>
          <a:endParaRPr lang="en-US"/>
        </a:p>
      </dgm:t>
    </dgm:pt>
    <dgm:pt modelId="{BA66EF87-8CDE-4F01-85C9-7F6EEECB29B9}" type="sibTrans" cxnId="{8D1F80AE-6C6C-4AFD-8194-5F598C4B238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55DC667-792F-44FA-8C44-EF9252124F5F}">
      <dgm:prSet/>
      <dgm:spPr/>
      <dgm:t>
        <a:bodyPr/>
        <a:lstStyle/>
        <a:p>
          <a:r>
            <a:rPr lang="en-GB"/>
            <a:t>Develop proficiency in using Stata for data entry, management, analysis, and visualization.</a:t>
          </a:r>
          <a:endParaRPr lang="en-US"/>
        </a:p>
      </dgm:t>
    </dgm:pt>
    <dgm:pt modelId="{9C92C08D-CB83-4001-9609-8946346E5F61}" type="parTrans" cxnId="{059E515E-BE55-4AD9-A9B3-13E799942338}">
      <dgm:prSet/>
      <dgm:spPr/>
      <dgm:t>
        <a:bodyPr/>
        <a:lstStyle/>
        <a:p>
          <a:endParaRPr lang="en-US"/>
        </a:p>
      </dgm:t>
    </dgm:pt>
    <dgm:pt modelId="{52667245-31CF-4F2D-9EAD-EF1E9B2E3802}" type="sibTrans" cxnId="{059E515E-BE55-4AD9-A9B3-13E79994233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D8BBD66-181B-4E35-8DDF-1C10067A21F9}">
      <dgm:prSet/>
      <dgm:spPr/>
      <dgm:t>
        <a:bodyPr/>
        <a:lstStyle/>
        <a:p>
          <a:r>
            <a:rPr lang="en-GB"/>
            <a:t>Learn to navigate Stata's interface, utilize basic commands, and apply statistical methods effectively in various contexts.</a:t>
          </a:r>
          <a:endParaRPr lang="en-US"/>
        </a:p>
      </dgm:t>
    </dgm:pt>
    <dgm:pt modelId="{EE3CCD50-4BF5-4E2A-A2D6-ABCDD24E5DE0}" type="parTrans" cxnId="{8253DA0A-FE2A-46BC-9407-732CB56510EE}">
      <dgm:prSet/>
      <dgm:spPr/>
      <dgm:t>
        <a:bodyPr/>
        <a:lstStyle/>
        <a:p>
          <a:endParaRPr lang="en-US"/>
        </a:p>
      </dgm:t>
    </dgm:pt>
    <dgm:pt modelId="{E6A7C5DD-FB6E-4DB9-9639-7685BB7D8846}" type="sibTrans" cxnId="{8253DA0A-FE2A-46BC-9407-732CB56510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8240D71-C8C7-41A5-AC14-475C83D7B8FC}">
      <dgm:prSet/>
      <dgm:spPr/>
      <dgm:t>
        <a:bodyPr/>
        <a:lstStyle/>
        <a:p>
          <a:r>
            <a:rPr lang="en-US"/>
            <a:t>Appreciate real life application </a:t>
          </a:r>
        </a:p>
      </dgm:t>
    </dgm:pt>
    <dgm:pt modelId="{67D8314B-A6D7-4231-8BB3-F53766FB2760}" type="parTrans" cxnId="{81735A17-5BA2-4288-ADD7-B7E753B20B83}">
      <dgm:prSet/>
      <dgm:spPr/>
      <dgm:t>
        <a:bodyPr/>
        <a:lstStyle/>
        <a:p>
          <a:endParaRPr lang="en-US"/>
        </a:p>
      </dgm:t>
    </dgm:pt>
    <dgm:pt modelId="{57054E2F-756B-40B8-ADA0-5DCB67D4E1DB}" type="sibTrans" cxnId="{81735A17-5BA2-4288-ADD7-B7E753B20B8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C697952-777E-407C-BA74-01F768C6212B}" type="pres">
      <dgm:prSet presAssocID="{26F76280-17A7-4B71-9C34-A604CF9D7907}" presName="Name0" presStyleCnt="0">
        <dgm:presLayoutVars>
          <dgm:animLvl val="lvl"/>
          <dgm:resizeHandles val="exact"/>
        </dgm:presLayoutVars>
      </dgm:prSet>
      <dgm:spPr/>
    </dgm:pt>
    <dgm:pt modelId="{83DF6D28-CDFF-43C7-846C-9BE417B3663A}" type="pres">
      <dgm:prSet presAssocID="{D0A11AE9-37B1-43A2-BCB8-F946019DDEB1}" presName="compositeNode" presStyleCnt="0">
        <dgm:presLayoutVars>
          <dgm:bulletEnabled val="1"/>
        </dgm:presLayoutVars>
      </dgm:prSet>
      <dgm:spPr/>
    </dgm:pt>
    <dgm:pt modelId="{C1ABEB71-C8A3-4584-B919-2BFFE6FFF6C0}" type="pres">
      <dgm:prSet presAssocID="{D0A11AE9-37B1-43A2-BCB8-F946019DDEB1}" presName="bgRect" presStyleLbl="bgAccFollowNode1" presStyleIdx="0" presStyleCnt="4"/>
      <dgm:spPr/>
    </dgm:pt>
    <dgm:pt modelId="{41CB3492-AA37-44EA-8054-7660362717E7}" type="pres">
      <dgm:prSet presAssocID="{BA66EF87-8CDE-4F01-85C9-7F6EEECB29B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711ED78-BB18-4D63-A989-68F9F5354204}" type="pres">
      <dgm:prSet presAssocID="{D0A11AE9-37B1-43A2-BCB8-F946019DDEB1}" presName="bottomLine" presStyleLbl="alignNode1" presStyleIdx="1" presStyleCnt="8">
        <dgm:presLayoutVars/>
      </dgm:prSet>
      <dgm:spPr/>
    </dgm:pt>
    <dgm:pt modelId="{45E093F1-7E5D-4891-BACE-3B781E0604B7}" type="pres">
      <dgm:prSet presAssocID="{D0A11AE9-37B1-43A2-BCB8-F946019DDEB1}" presName="nodeText" presStyleLbl="bgAccFollowNode1" presStyleIdx="0" presStyleCnt="4">
        <dgm:presLayoutVars>
          <dgm:bulletEnabled val="1"/>
        </dgm:presLayoutVars>
      </dgm:prSet>
      <dgm:spPr/>
    </dgm:pt>
    <dgm:pt modelId="{6ABF2058-1D04-4F79-9DB9-276990F4260A}" type="pres">
      <dgm:prSet presAssocID="{BA66EF87-8CDE-4F01-85C9-7F6EEECB29B9}" presName="sibTrans" presStyleCnt="0"/>
      <dgm:spPr/>
    </dgm:pt>
    <dgm:pt modelId="{1177C0D8-FDF6-4B24-B61B-EDA61A7EEFE4}" type="pres">
      <dgm:prSet presAssocID="{D55DC667-792F-44FA-8C44-EF9252124F5F}" presName="compositeNode" presStyleCnt="0">
        <dgm:presLayoutVars>
          <dgm:bulletEnabled val="1"/>
        </dgm:presLayoutVars>
      </dgm:prSet>
      <dgm:spPr/>
    </dgm:pt>
    <dgm:pt modelId="{A0AC7DA5-6953-4C6F-B793-8E1B56B273D1}" type="pres">
      <dgm:prSet presAssocID="{D55DC667-792F-44FA-8C44-EF9252124F5F}" presName="bgRect" presStyleLbl="bgAccFollowNode1" presStyleIdx="1" presStyleCnt="4"/>
      <dgm:spPr/>
    </dgm:pt>
    <dgm:pt modelId="{62FA3FB7-FF63-468D-9C72-F016D6EED636}" type="pres">
      <dgm:prSet presAssocID="{52667245-31CF-4F2D-9EAD-EF1E9B2E380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108B8A8-54D2-4026-AF03-464F6F36C142}" type="pres">
      <dgm:prSet presAssocID="{D55DC667-792F-44FA-8C44-EF9252124F5F}" presName="bottomLine" presStyleLbl="alignNode1" presStyleIdx="3" presStyleCnt="8">
        <dgm:presLayoutVars/>
      </dgm:prSet>
      <dgm:spPr/>
    </dgm:pt>
    <dgm:pt modelId="{C4747914-CF04-4785-BDAD-5C4F3C35F3DC}" type="pres">
      <dgm:prSet presAssocID="{D55DC667-792F-44FA-8C44-EF9252124F5F}" presName="nodeText" presStyleLbl="bgAccFollowNode1" presStyleIdx="1" presStyleCnt="4">
        <dgm:presLayoutVars>
          <dgm:bulletEnabled val="1"/>
        </dgm:presLayoutVars>
      </dgm:prSet>
      <dgm:spPr/>
    </dgm:pt>
    <dgm:pt modelId="{3BAFB30C-BB49-424E-A181-27B7E7C51A83}" type="pres">
      <dgm:prSet presAssocID="{52667245-31CF-4F2D-9EAD-EF1E9B2E3802}" presName="sibTrans" presStyleCnt="0"/>
      <dgm:spPr/>
    </dgm:pt>
    <dgm:pt modelId="{D4FB2AD6-3095-4456-B555-884A5F44BD86}" type="pres">
      <dgm:prSet presAssocID="{DD8BBD66-181B-4E35-8DDF-1C10067A21F9}" presName="compositeNode" presStyleCnt="0">
        <dgm:presLayoutVars>
          <dgm:bulletEnabled val="1"/>
        </dgm:presLayoutVars>
      </dgm:prSet>
      <dgm:spPr/>
    </dgm:pt>
    <dgm:pt modelId="{D5327401-0253-4211-8FB5-C0ABB50A6462}" type="pres">
      <dgm:prSet presAssocID="{DD8BBD66-181B-4E35-8DDF-1C10067A21F9}" presName="bgRect" presStyleLbl="bgAccFollowNode1" presStyleIdx="2" presStyleCnt="4"/>
      <dgm:spPr/>
    </dgm:pt>
    <dgm:pt modelId="{48D5BBA0-FAA8-4CFE-B845-C8D76D219730}" type="pres">
      <dgm:prSet presAssocID="{E6A7C5DD-FB6E-4DB9-9639-7685BB7D884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D1504C7-FF33-4228-8912-222C95210EC7}" type="pres">
      <dgm:prSet presAssocID="{DD8BBD66-181B-4E35-8DDF-1C10067A21F9}" presName="bottomLine" presStyleLbl="alignNode1" presStyleIdx="5" presStyleCnt="8">
        <dgm:presLayoutVars/>
      </dgm:prSet>
      <dgm:spPr/>
    </dgm:pt>
    <dgm:pt modelId="{3C5CE99B-0D23-4F29-8833-16E5069651B9}" type="pres">
      <dgm:prSet presAssocID="{DD8BBD66-181B-4E35-8DDF-1C10067A21F9}" presName="nodeText" presStyleLbl="bgAccFollowNode1" presStyleIdx="2" presStyleCnt="4">
        <dgm:presLayoutVars>
          <dgm:bulletEnabled val="1"/>
        </dgm:presLayoutVars>
      </dgm:prSet>
      <dgm:spPr/>
    </dgm:pt>
    <dgm:pt modelId="{8C5E6487-8074-44B7-B995-D04E2DBF0645}" type="pres">
      <dgm:prSet presAssocID="{E6A7C5DD-FB6E-4DB9-9639-7685BB7D8846}" presName="sibTrans" presStyleCnt="0"/>
      <dgm:spPr/>
    </dgm:pt>
    <dgm:pt modelId="{B8929431-D0F0-42B0-BBE5-F645513325EB}" type="pres">
      <dgm:prSet presAssocID="{48240D71-C8C7-41A5-AC14-475C83D7B8FC}" presName="compositeNode" presStyleCnt="0">
        <dgm:presLayoutVars>
          <dgm:bulletEnabled val="1"/>
        </dgm:presLayoutVars>
      </dgm:prSet>
      <dgm:spPr/>
    </dgm:pt>
    <dgm:pt modelId="{58600CA1-4B68-43E7-8519-CCCC254C0A69}" type="pres">
      <dgm:prSet presAssocID="{48240D71-C8C7-41A5-AC14-475C83D7B8FC}" presName="bgRect" presStyleLbl="bgAccFollowNode1" presStyleIdx="3" presStyleCnt="4"/>
      <dgm:spPr/>
    </dgm:pt>
    <dgm:pt modelId="{03AEEFEF-E92B-4B15-828A-33E75A8CAE86}" type="pres">
      <dgm:prSet presAssocID="{57054E2F-756B-40B8-ADA0-5DCB67D4E1D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3702C41-0429-4287-B031-9159B5E59FA0}" type="pres">
      <dgm:prSet presAssocID="{48240D71-C8C7-41A5-AC14-475C83D7B8FC}" presName="bottomLine" presStyleLbl="alignNode1" presStyleIdx="7" presStyleCnt="8">
        <dgm:presLayoutVars/>
      </dgm:prSet>
      <dgm:spPr/>
    </dgm:pt>
    <dgm:pt modelId="{0C927C8C-54A3-4212-80C9-384A77693BC5}" type="pres">
      <dgm:prSet presAssocID="{48240D71-C8C7-41A5-AC14-475C83D7B8F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253DA0A-FE2A-46BC-9407-732CB56510EE}" srcId="{26F76280-17A7-4B71-9C34-A604CF9D7907}" destId="{DD8BBD66-181B-4E35-8DDF-1C10067A21F9}" srcOrd="2" destOrd="0" parTransId="{EE3CCD50-4BF5-4E2A-A2D6-ABCDD24E5DE0}" sibTransId="{E6A7C5DD-FB6E-4DB9-9639-7685BB7D8846}"/>
    <dgm:cxn modelId="{81735A17-5BA2-4288-ADD7-B7E753B20B83}" srcId="{26F76280-17A7-4B71-9C34-A604CF9D7907}" destId="{48240D71-C8C7-41A5-AC14-475C83D7B8FC}" srcOrd="3" destOrd="0" parTransId="{67D8314B-A6D7-4231-8BB3-F53766FB2760}" sibTransId="{57054E2F-756B-40B8-ADA0-5DCB67D4E1DB}"/>
    <dgm:cxn modelId="{84411C1A-8C86-4F56-BB1B-242F17248432}" type="presOf" srcId="{26F76280-17A7-4B71-9C34-A604CF9D7907}" destId="{5C697952-777E-407C-BA74-01F768C6212B}" srcOrd="0" destOrd="0" presId="urn:microsoft.com/office/officeart/2016/7/layout/BasicLinearProcessNumbered"/>
    <dgm:cxn modelId="{3988EE33-6CA7-4E8D-B277-DA77378816E2}" type="presOf" srcId="{BA66EF87-8CDE-4F01-85C9-7F6EEECB29B9}" destId="{41CB3492-AA37-44EA-8054-7660362717E7}" srcOrd="0" destOrd="0" presId="urn:microsoft.com/office/officeart/2016/7/layout/BasicLinearProcessNumbered"/>
    <dgm:cxn modelId="{059E515E-BE55-4AD9-A9B3-13E799942338}" srcId="{26F76280-17A7-4B71-9C34-A604CF9D7907}" destId="{D55DC667-792F-44FA-8C44-EF9252124F5F}" srcOrd="1" destOrd="0" parTransId="{9C92C08D-CB83-4001-9609-8946346E5F61}" sibTransId="{52667245-31CF-4F2D-9EAD-EF1E9B2E3802}"/>
    <dgm:cxn modelId="{E82BAF69-75CC-461D-A8B8-083F7FBBE192}" type="presOf" srcId="{D55DC667-792F-44FA-8C44-EF9252124F5F}" destId="{A0AC7DA5-6953-4C6F-B793-8E1B56B273D1}" srcOrd="0" destOrd="0" presId="urn:microsoft.com/office/officeart/2016/7/layout/BasicLinearProcessNumbered"/>
    <dgm:cxn modelId="{92C99B76-108A-4689-BD4C-8E2914A74126}" type="presOf" srcId="{D0A11AE9-37B1-43A2-BCB8-F946019DDEB1}" destId="{C1ABEB71-C8A3-4584-B919-2BFFE6FFF6C0}" srcOrd="0" destOrd="0" presId="urn:microsoft.com/office/officeart/2016/7/layout/BasicLinearProcessNumbered"/>
    <dgm:cxn modelId="{8AFAAB58-DB3A-4FB6-90D7-037EF2D18752}" type="presOf" srcId="{D55DC667-792F-44FA-8C44-EF9252124F5F}" destId="{C4747914-CF04-4785-BDAD-5C4F3C35F3DC}" srcOrd="1" destOrd="0" presId="urn:microsoft.com/office/officeart/2016/7/layout/BasicLinearProcessNumbered"/>
    <dgm:cxn modelId="{12764283-7065-4FA0-BF35-B7A63B6F9790}" type="presOf" srcId="{D0A11AE9-37B1-43A2-BCB8-F946019DDEB1}" destId="{45E093F1-7E5D-4891-BACE-3B781E0604B7}" srcOrd="1" destOrd="0" presId="urn:microsoft.com/office/officeart/2016/7/layout/BasicLinearProcessNumbered"/>
    <dgm:cxn modelId="{9BB09689-60FF-4C86-AEA1-CF2D39BCD35C}" type="presOf" srcId="{57054E2F-756B-40B8-ADA0-5DCB67D4E1DB}" destId="{03AEEFEF-E92B-4B15-828A-33E75A8CAE86}" srcOrd="0" destOrd="0" presId="urn:microsoft.com/office/officeart/2016/7/layout/BasicLinearProcessNumbered"/>
    <dgm:cxn modelId="{15388C8F-9467-4B02-B939-DAE0CA556D72}" type="presOf" srcId="{DD8BBD66-181B-4E35-8DDF-1C10067A21F9}" destId="{D5327401-0253-4211-8FB5-C0ABB50A6462}" srcOrd="0" destOrd="0" presId="urn:microsoft.com/office/officeart/2016/7/layout/BasicLinearProcessNumbered"/>
    <dgm:cxn modelId="{F1E04B91-6F95-484A-AE56-3EA42267C0E7}" type="presOf" srcId="{E6A7C5DD-FB6E-4DB9-9639-7685BB7D8846}" destId="{48D5BBA0-FAA8-4CFE-B845-C8D76D219730}" srcOrd="0" destOrd="0" presId="urn:microsoft.com/office/officeart/2016/7/layout/BasicLinearProcessNumbered"/>
    <dgm:cxn modelId="{2A0904A2-70D5-46D4-94C0-384BD102C96D}" type="presOf" srcId="{48240D71-C8C7-41A5-AC14-475C83D7B8FC}" destId="{58600CA1-4B68-43E7-8519-CCCC254C0A69}" srcOrd="0" destOrd="0" presId="urn:microsoft.com/office/officeart/2016/7/layout/BasicLinearProcessNumbered"/>
    <dgm:cxn modelId="{8D1F80AE-6C6C-4AFD-8194-5F598C4B2385}" srcId="{26F76280-17A7-4B71-9C34-A604CF9D7907}" destId="{D0A11AE9-37B1-43A2-BCB8-F946019DDEB1}" srcOrd="0" destOrd="0" parTransId="{B0C8B2A1-5513-43E1-A504-D071AE2D9D50}" sibTransId="{BA66EF87-8CDE-4F01-85C9-7F6EEECB29B9}"/>
    <dgm:cxn modelId="{5E2F62BF-6694-4565-A03E-E0EF9687E0F1}" type="presOf" srcId="{DD8BBD66-181B-4E35-8DDF-1C10067A21F9}" destId="{3C5CE99B-0D23-4F29-8833-16E5069651B9}" srcOrd="1" destOrd="0" presId="urn:microsoft.com/office/officeart/2016/7/layout/BasicLinearProcessNumbered"/>
    <dgm:cxn modelId="{178ABBEF-77C1-4F62-913D-3A2397C8230A}" type="presOf" srcId="{52667245-31CF-4F2D-9EAD-EF1E9B2E3802}" destId="{62FA3FB7-FF63-468D-9C72-F016D6EED636}" srcOrd="0" destOrd="0" presId="urn:microsoft.com/office/officeart/2016/7/layout/BasicLinearProcessNumbered"/>
    <dgm:cxn modelId="{8D993BF0-7593-41AA-9B36-689DC51B6EC6}" type="presOf" srcId="{48240D71-C8C7-41A5-AC14-475C83D7B8FC}" destId="{0C927C8C-54A3-4212-80C9-384A77693BC5}" srcOrd="1" destOrd="0" presId="urn:microsoft.com/office/officeart/2016/7/layout/BasicLinearProcessNumbered"/>
    <dgm:cxn modelId="{E55F1FDC-6292-4A5B-9890-7A38A211E7F9}" type="presParOf" srcId="{5C697952-777E-407C-BA74-01F768C6212B}" destId="{83DF6D28-CDFF-43C7-846C-9BE417B3663A}" srcOrd="0" destOrd="0" presId="urn:microsoft.com/office/officeart/2016/7/layout/BasicLinearProcessNumbered"/>
    <dgm:cxn modelId="{898A3384-0A74-4BDD-B38C-535AF6DAAB1B}" type="presParOf" srcId="{83DF6D28-CDFF-43C7-846C-9BE417B3663A}" destId="{C1ABEB71-C8A3-4584-B919-2BFFE6FFF6C0}" srcOrd="0" destOrd="0" presId="urn:microsoft.com/office/officeart/2016/7/layout/BasicLinearProcessNumbered"/>
    <dgm:cxn modelId="{60B79020-2A94-4CC1-B32C-6E03ACBCE5F9}" type="presParOf" srcId="{83DF6D28-CDFF-43C7-846C-9BE417B3663A}" destId="{41CB3492-AA37-44EA-8054-7660362717E7}" srcOrd="1" destOrd="0" presId="urn:microsoft.com/office/officeart/2016/7/layout/BasicLinearProcessNumbered"/>
    <dgm:cxn modelId="{BBBA4074-0ED6-488A-A671-1831D75B0CB6}" type="presParOf" srcId="{83DF6D28-CDFF-43C7-846C-9BE417B3663A}" destId="{5711ED78-BB18-4D63-A989-68F9F5354204}" srcOrd="2" destOrd="0" presId="urn:microsoft.com/office/officeart/2016/7/layout/BasicLinearProcessNumbered"/>
    <dgm:cxn modelId="{4D94B73B-EDCA-4CC4-9274-48971A687E92}" type="presParOf" srcId="{83DF6D28-CDFF-43C7-846C-9BE417B3663A}" destId="{45E093F1-7E5D-4891-BACE-3B781E0604B7}" srcOrd="3" destOrd="0" presId="urn:microsoft.com/office/officeart/2016/7/layout/BasicLinearProcessNumbered"/>
    <dgm:cxn modelId="{46EEFF84-00F4-4FD8-A473-9C98028BAC37}" type="presParOf" srcId="{5C697952-777E-407C-BA74-01F768C6212B}" destId="{6ABF2058-1D04-4F79-9DB9-276990F4260A}" srcOrd="1" destOrd="0" presId="urn:microsoft.com/office/officeart/2016/7/layout/BasicLinearProcessNumbered"/>
    <dgm:cxn modelId="{6E9F5086-9238-44AE-AF08-C292A3FCE00E}" type="presParOf" srcId="{5C697952-777E-407C-BA74-01F768C6212B}" destId="{1177C0D8-FDF6-4B24-B61B-EDA61A7EEFE4}" srcOrd="2" destOrd="0" presId="urn:microsoft.com/office/officeart/2016/7/layout/BasicLinearProcessNumbered"/>
    <dgm:cxn modelId="{01F2793D-9263-4278-B837-40BDF83709F3}" type="presParOf" srcId="{1177C0D8-FDF6-4B24-B61B-EDA61A7EEFE4}" destId="{A0AC7DA5-6953-4C6F-B793-8E1B56B273D1}" srcOrd="0" destOrd="0" presId="urn:microsoft.com/office/officeart/2016/7/layout/BasicLinearProcessNumbered"/>
    <dgm:cxn modelId="{F9F48098-D9E9-4E8A-ABA7-74CBA72B9CCD}" type="presParOf" srcId="{1177C0D8-FDF6-4B24-B61B-EDA61A7EEFE4}" destId="{62FA3FB7-FF63-468D-9C72-F016D6EED636}" srcOrd="1" destOrd="0" presId="urn:microsoft.com/office/officeart/2016/7/layout/BasicLinearProcessNumbered"/>
    <dgm:cxn modelId="{63B3BB81-F114-47AA-ABFB-EC5A4B98DA29}" type="presParOf" srcId="{1177C0D8-FDF6-4B24-B61B-EDA61A7EEFE4}" destId="{C108B8A8-54D2-4026-AF03-464F6F36C142}" srcOrd="2" destOrd="0" presId="urn:microsoft.com/office/officeart/2016/7/layout/BasicLinearProcessNumbered"/>
    <dgm:cxn modelId="{002EEE74-D1E0-4607-80C1-C3F38ABFB8F3}" type="presParOf" srcId="{1177C0D8-FDF6-4B24-B61B-EDA61A7EEFE4}" destId="{C4747914-CF04-4785-BDAD-5C4F3C35F3DC}" srcOrd="3" destOrd="0" presId="urn:microsoft.com/office/officeart/2016/7/layout/BasicLinearProcessNumbered"/>
    <dgm:cxn modelId="{5DADC050-165F-4D38-81BC-7C5FCB8F3BE4}" type="presParOf" srcId="{5C697952-777E-407C-BA74-01F768C6212B}" destId="{3BAFB30C-BB49-424E-A181-27B7E7C51A83}" srcOrd="3" destOrd="0" presId="urn:microsoft.com/office/officeart/2016/7/layout/BasicLinearProcessNumbered"/>
    <dgm:cxn modelId="{07BF2299-3FC1-44BF-B269-FCA65C5AAC44}" type="presParOf" srcId="{5C697952-777E-407C-BA74-01F768C6212B}" destId="{D4FB2AD6-3095-4456-B555-884A5F44BD86}" srcOrd="4" destOrd="0" presId="urn:microsoft.com/office/officeart/2016/7/layout/BasicLinearProcessNumbered"/>
    <dgm:cxn modelId="{C58F211F-EBB1-48D0-8BD5-76D5434C798F}" type="presParOf" srcId="{D4FB2AD6-3095-4456-B555-884A5F44BD86}" destId="{D5327401-0253-4211-8FB5-C0ABB50A6462}" srcOrd="0" destOrd="0" presId="urn:microsoft.com/office/officeart/2016/7/layout/BasicLinearProcessNumbered"/>
    <dgm:cxn modelId="{85280209-5C0C-4D3F-824E-DA1348B1D023}" type="presParOf" srcId="{D4FB2AD6-3095-4456-B555-884A5F44BD86}" destId="{48D5BBA0-FAA8-4CFE-B845-C8D76D219730}" srcOrd="1" destOrd="0" presId="urn:microsoft.com/office/officeart/2016/7/layout/BasicLinearProcessNumbered"/>
    <dgm:cxn modelId="{49D6E230-CBC2-4535-82A7-B14FBD00E92B}" type="presParOf" srcId="{D4FB2AD6-3095-4456-B555-884A5F44BD86}" destId="{CD1504C7-FF33-4228-8912-222C95210EC7}" srcOrd="2" destOrd="0" presId="urn:microsoft.com/office/officeart/2016/7/layout/BasicLinearProcessNumbered"/>
    <dgm:cxn modelId="{D9C82867-7CB6-4D00-8708-61A1D0209587}" type="presParOf" srcId="{D4FB2AD6-3095-4456-B555-884A5F44BD86}" destId="{3C5CE99B-0D23-4F29-8833-16E5069651B9}" srcOrd="3" destOrd="0" presId="urn:microsoft.com/office/officeart/2016/7/layout/BasicLinearProcessNumbered"/>
    <dgm:cxn modelId="{10465800-FBD4-48D5-9BDD-5B19A38C531E}" type="presParOf" srcId="{5C697952-777E-407C-BA74-01F768C6212B}" destId="{8C5E6487-8074-44B7-B995-D04E2DBF0645}" srcOrd="5" destOrd="0" presId="urn:microsoft.com/office/officeart/2016/7/layout/BasicLinearProcessNumbered"/>
    <dgm:cxn modelId="{902BB64E-A543-48C5-A8B1-F6F23DE514E9}" type="presParOf" srcId="{5C697952-777E-407C-BA74-01F768C6212B}" destId="{B8929431-D0F0-42B0-BBE5-F645513325EB}" srcOrd="6" destOrd="0" presId="urn:microsoft.com/office/officeart/2016/7/layout/BasicLinearProcessNumbered"/>
    <dgm:cxn modelId="{018856BA-5138-4D63-9315-8CFD04833922}" type="presParOf" srcId="{B8929431-D0F0-42B0-BBE5-F645513325EB}" destId="{58600CA1-4B68-43E7-8519-CCCC254C0A69}" srcOrd="0" destOrd="0" presId="urn:microsoft.com/office/officeart/2016/7/layout/BasicLinearProcessNumbered"/>
    <dgm:cxn modelId="{DF603D02-0968-434F-9F44-155A964E7C03}" type="presParOf" srcId="{B8929431-D0F0-42B0-BBE5-F645513325EB}" destId="{03AEEFEF-E92B-4B15-828A-33E75A8CAE86}" srcOrd="1" destOrd="0" presId="urn:microsoft.com/office/officeart/2016/7/layout/BasicLinearProcessNumbered"/>
    <dgm:cxn modelId="{A666F9D2-4F46-484E-93CA-EF8AF58E9F74}" type="presParOf" srcId="{B8929431-D0F0-42B0-BBE5-F645513325EB}" destId="{D3702C41-0429-4287-B031-9159B5E59FA0}" srcOrd="2" destOrd="0" presId="urn:microsoft.com/office/officeart/2016/7/layout/BasicLinearProcessNumbered"/>
    <dgm:cxn modelId="{2868332A-C42A-470B-A78F-3E6F465378F6}" type="presParOf" srcId="{B8929431-D0F0-42B0-BBE5-F645513325EB}" destId="{0C927C8C-54A3-4212-80C9-384A77693BC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E806E-67AC-4270-9633-95D4898ABE7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623D42-17BA-450D-9251-7E0E98EBCCD3}">
      <dgm:prSet/>
      <dgm:spPr/>
      <dgm:t>
        <a:bodyPr/>
        <a:lstStyle/>
        <a:p>
          <a:r>
            <a:rPr lang="en-GB" dirty="0">
              <a:latin typeface="Corbel" panose="020B0503020204020204"/>
            </a:rPr>
            <a:t>The</a:t>
          </a:r>
          <a:r>
            <a:rPr lang="en-GB" dirty="0"/>
            <a:t> process of collecting, examining, interpreting, and presenting data to uncover patterns, trends, and relationships within a dataset. </a:t>
          </a:r>
          <a:endParaRPr lang="en-US" dirty="0"/>
        </a:p>
      </dgm:t>
    </dgm:pt>
    <dgm:pt modelId="{23C4C224-1191-4D4E-91EF-72414D67037E}" type="parTrans" cxnId="{4D16FD50-3D15-428D-BC57-0534AD8BFB78}">
      <dgm:prSet/>
      <dgm:spPr/>
      <dgm:t>
        <a:bodyPr/>
        <a:lstStyle/>
        <a:p>
          <a:endParaRPr lang="en-US"/>
        </a:p>
      </dgm:t>
    </dgm:pt>
    <dgm:pt modelId="{E94CD37B-9999-4F71-AAED-B05568AACFBD}" type="sibTrans" cxnId="{4D16FD50-3D15-428D-BC57-0534AD8BFB78}">
      <dgm:prSet/>
      <dgm:spPr/>
      <dgm:t>
        <a:bodyPr/>
        <a:lstStyle/>
        <a:p>
          <a:endParaRPr lang="en-US"/>
        </a:p>
      </dgm:t>
    </dgm:pt>
    <dgm:pt modelId="{0CE228ED-9C98-4703-9064-AF1733429718}">
      <dgm:prSet/>
      <dgm:spPr/>
      <dgm:t>
        <a:bodyPr/>
        <a:lstStyle/>
        <a:p>
          <a:r>
            <a:rPr lang="en-GB" dirty="0"/>
            <a:t>It is a subset of data analysis that specifically involves the application of statistical methods and theories to understand data, identify relationships, and draw inferences.</a:t>
          </a:r>
          <a:endParaRPr lang="en-US" dirty="0"/>
        </a:p>
      </dgm:t>
    </dgm:pt>
    <dgm:pt modelId="{BD7D4E2B-5E34-44C6-A3F1-EF692B198050}" type="parTrans" cxnId="{D40E9E34-799E-4508-A10F-6B7C7E233189}">
      <dgm:prSet/>
      <dgm:spPr/>
      <dgm:t>
        <a:bodyPr/>
        <a:lstStyle/>
        <a:p>
          <a:endParaRPr lang="en-US"/>
        </a:p>
      </dgm:t>
    </dgm:pt>
    <dgm:pt modelId="{BF6FE2B9-A510-401B-8008-1F6DE8EF0371}" type="sibTrans" cxnId="{D40E9E34-799E-4508-A10F-6B7C7E233189}">
      <dgm:prSet/>
      <dgm:spPr/>
      <dgm:t>
        <a:bodyPr/>
        <a:lstStyle/>
        <a:p>
          <a:endParaRPr lang="en-US"/>
        </a:p>
      </dgm:t>
    </dgm:pt>
    <dgm:pt modelId="{5ED0F6E1-047B-4752-9F18-DDC891A5B55C}" type="pres">
      <dgm:prSet presAssocID="{63BE806E-67AC-4270-9633-95D4898ABE7A}" presName="vert0" presStyleCnt="0">
        <dgm:presLayoutVars>
          <dgm:dir/>
          <dgm:animOne val="branch"/>
          <dgm:animLvl val="lvl"/>
        </dgm:presLayoutVars>
      </dgm:prSet>
      <dgm:spPr/>
    </dgm:pt>
    <dgm:pt modelId="{95205F64-BE4E-4994-A61D-187986CC0DC8}" type="pres">
      <dgm:prSet presAssocID="{7C623D42-17BA-450D-9251-7E0E98EBCCD3}" presName="thickLine" presStyleLbl="alignNode1" presStyleIdx="0" presStyleCnt="2"/>
      <dgm:spPr/>
    </dgm:pt>
    <dgm:pt modelId="{CBDB38C7-10D7-4534-8D39-EA00A4C8D184}" type="pres">
      <dgm:prSet presAssocID="{7C623D42-17BA-450D-9251-7E0E98EBCCD3}" presName="horz1" presStyleCnt="0"/>
      <dgm:spPr/>
    </dgm:pt>
    <dgm:pt modelId="{C0AD5C84-A4C1-4720-96A9-6350A2B521AA}" type="pres">
      <dgm:prSet presAssocID="{7C623D42-17BA-450D-9251-7E0E98EBCCD3}" presName="tx1" presStyleLbl="revTx" presStyleIdx="0" presStyleCnt="2"/>
      <dgm:spPr/>
    </dgm:pt>
    <dgm:pt modelId="{4A66E322-87D7-447D-A0D6-93632CC89125}" type="pres">
      <dgm:prSet presAssocID="{7C623D42-17BA-450D-9251-7E0E98EBCCD3}" presName="vert1" presStyleCnt="0"/>
      <dgm:spPr/>
    </dgm:pt>
    <dgm:pt modelId="{146B40C6-4A5E-4007-BD42-B4D061097C18}" type="pres">
      <dgm:prSet presAssocID="{0CE228ED-9C98-4703-9064-AF1733429718}" presName="thickLine" presStyleLbl="alignNode1" presStyleIdx="1" presStyleCnt="2"/>
      <dgm:spPr/>
    </dgm:pt>
    <dgm:pt modelId="{2648EBB2-96AF-41D0-B52F-E949FC33DDD4}" type="pres">
      <dgm:prSet presAssocID="{0CE228ED-9C98-4703-9064-AF1733429718}" presName="horz1" presStyleCnt="0"/>
      <dgm:spPr/>
    </dgm:pt>
    <dgm:pt modelId="{61E560FA-719E-4E40-A214-3CAFEEA4976B}" type="pres">
      <dgm:prSet presAssocID="{0CE228ED-9C98-4703-9064-AF1733429718}" presName="tx1" presStyleLbl="revTx" presStyleIdx="1" presStyleCnt="2"/>
      <dgm:spPr/>
    </dgm:pt>
    <dgm:pt modelId="{8636F3C1-BE35-4BDD-9639-6E8D1D98EB70}" type="pres">
      <dgm:prSet presAssocID="{0CE228ED-9C98-4703-9064-AF1733429718}" presName="vert1" presStyleCnt="0"/>
      <dgm:spPr/>
    </dgm:pt>
  </dgm:ptLst>
  <dgm:cxnLst>
    <dgm:cxn modelId="{ADCAA230-0CDB-4C00-BD91-5248AB249864}" type="presOf" srcId="{63BE806E-67AC-4270-9633-95D4898ABE7A}" destId="{5ED0F6E1-047B-4752-9F18-DDC891A5B55C}" srcOrd="0" destOrd="0" presId="urn:microsoft.com/office/officeart/2008/layout/LinedList"/>
    <dgm:cxn modelId="{D40E9E34-799E-4508-A10F-6B7C7E233189}" srcId="{63BE806E-67AC-4270-9633-95D4898ABE7A}" destId="{0CE228ED-9C98-4703-9064-AF1733429718}" srcOrd="1" destOrd="0" parTransId="{BD7D4E2B-5E34-44C6-A3F1-EF692B198050}" sibTransId="{BF6FE2B9-A510-401B-8008-1F6DE8EF0371}"/>
    <dgm:cxn modelId="{4D16FD50-3D15-428D-BC57-0534AD8BFB78}" srcId="{63BE806E-67AC-4270-9633-95D4898ABE7A}" destId="{7C623D42-17BA-450D-9251-7E0E98EBCCD3}" srcOrd="0" destOrd="0" parTransId="{23C4C224-1191-4D4E-91EF-72414D67037E}" sibTransId="{E94CD37B-9999-4F71-AAED-B05568AACFBD}"/>
    <dgm:cxn modelId="{FF6C557A-907F-4F84-9EF9-CEBFA3D33CB4}" type="presOf" srcId="{7C623D42-17BA-450D-9251-7E0E98EBCCD3}" destId="{C0AD5C84-A4C1-4720-96A9-6350A2B521AA}" srcOrd="0" destOrd="0" presId="urn:microsoft.com/office/officeart/2008/layout/LinedList"/>
    <dgm:cxn modelId="{FD50949E-C755-43D3-988E-BB1ADA2FEF2F}" type="presOf" srcId="{0CE228ED-9C98-4703-9064-AF1733429718}" destId="{61E560FA-719E-4E40-A214-3CAFEEA4976B}" srcOrd="0" destOrd="0" presId="urn:microsoft.com/office/officeart/2008/layout/LinedList"/>
    <dgm:cxn modelId="{89981379-34F4-4359-A1D6-A89355C3D7E9}" type="presParOf" srcId="{5ED0F6E1-047B-4752-9F18-DDC891A5B55C}" destId="{95205F64-BE4E-4994-A61D-187986CC0DC8}" srcOrd="0" destOrd="0" presId="urn:microsoft.com/office/officeart/2008/layout/LinedList"/>
    <dgm:cxn modelId="{5C89F213-0D29-4E83-8E3C-8B78E00EDA4D}" type="presParOf" srcId="{5ED0F6E1-047B-4752-9F18-DDC891A5B55C}" destId="{CBDB38C7-10D7-4534-8D39-EA00A4C8D184}" srcOrd="1" destOrd="0" presId="urn:microsoft.com/office/officeart/2008/layout/LinedList"/>
    <dgm:cxn modelId="{40364FDF-0081-4C3E-8970-E8F0A94485F8}" type="presParOf" srcId="{CBDB38C7-10D7-4534-8D39-EA00A4C8D184}" destId="{C0AD5C84-A4C1-4720-96A9-6350A2B521AA}" srcOrd="0" destOrd="0" presId="urn:microsoft.com/office/officeart/2008/layout/LinedList"/>
    <dgm:cxn modelId="{F2198081-5D43-4114-A5CB-2EB846ED9530}" type="presParOf" srcId="{CBDB38C7-10D7-4534-8D39-EA00A4C8D184}" destId="{4A66E322-87D7-447D-A0D6-93632CC89125}" srcOrd="1" destOrd="0" presId="urn:microsoft.com/office/officeart/2008/layout/LinedList"/>
    <dgm:cxn modelId="{0BB60F69-EF59-455C-9289-2E70820C6904}" type="presParOf" srcId="{5ED0F6E1-047B-4752-9F18-DDC891A5B55C}" destId="{146B40C6-4A5E-4007-BD42-B4D061097C18}" srcOrd="2" destOrd="0" presId="urn:microsoft.com/office/officeart/2008/layout/LinedList"/>
    <dgm:cxn modelId="{F6C79D77-B182-4159-B6CD-9711BB708F6F}" type="presParOf" srcId="{5ED0F6E1-047B-4752-9F18-DDC891A5B55C}" destId="{2648EBB2-96AF-41D0-B52F-E949FC33DDD4}" srcOrd="3" destOrd="0" presId="urn:microsoft.com/office/officeart/2008/layout/LinedList"/>
    <dgm:cxn modelId="{E309FEED-B7BF-4A4F-B7C0-7234D7AFA9EC}" type="presParOf" srcId="{2648EBB2-96AF-41D0-B52F-E949FC33DDD4}" destId="{61E560FA-719E-4E40-A214-3CAFEEA4976B}" srcOrd="0" destOrd="0" presId="urn:microsoft.com/office/officeart/2008/layout/LinedList"/>
    <dgm:cxn modelId="{1E654353-F7CE-415A-9E36-A2DE1A4C439E}" type="presParOf" srcId="{2648EBB2-96AF-41D0-B52F-E949FC33DDD4}" destId="{8636F3C1-BE35-4BDD-9639-6E8D1D98EB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39C18F-1513-42CC-BB8C-664B6E60A0F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FE0D7-9D0A-4396-AA1C-A4E6E2C04D29}">
      <dgm:prSet/>
      <dgm:spPr/>
      <dgm:t>
        <a:bodyPr/>
        <a:lstStyle/>
        <a:p>
          <a:r>
            <a:rPr lang="en-GB" b="1"/>
            <a:t>Descriptive Statistics:</a:t>
          </a:r>
          <a:r>
            <a:rPr lang="en-GB"/>
            <a:t> Summarizes and describes the features of a dataset. </a:t>
          </a:r>
          <a:endParaRPr lang="en-US"/>
        </a:p>
      </dgm:t>
    </dgm:pt>
    <dgm:pt modelId="{7EF8490D-CB1D-4BCF-A595-56F4880CB807}" type="parTrans" cxnId="{0C2D965B-B10A-4A49-9C81-FEC1EA9D9B76}">
      <dgm:prSet/>
      <dgm:spPr/>
      <dgm:t>
        <a:bodyPr/>
        <a:lstStyle/>
        <a:p>
          <a:endParaRPr lang="en-US"/>
        </a:p>
      </dgm:t>
    </dgm:pt>
    <dgm:pt modelId="{C505B0E0-F299-458C-94A3-6ED3CFDF8842}" type="sibTrans" cxnId="{0C2D965B-B10A-4A49-9C81-FEC1EA9D9B76}">
      <dgm:prSet/>
      <dgm:spPr/>
      <dgm:t>
        <a:bodyPr/>
        <a:lstStyle/>
        <a:p>
          <a:endParaRPr lang="en-US"/>
        </a:p>
      </dgm:t>
    </dgm:pt>
    <dgm:pt modelId="{52AE713D-FC9E-492A-9E38-F7A72682E664}">
      <dgm:prSet/>
      <dgm:spPr/>
      <dgm:t>
        <a:bodyPr/>
        <a:lstStyle/>
        <a:p>
          <a:r>
            <a:rPr lang="en-GB" b="1"/>
            <a:t>Techniques</a:t>
          </a:r>
          <a:r>
            <a:rPr lang="en-GB"/>
            <a:t>:</a:t>
          </a:r>
          <a:endParaRPr lang="en-US"/>
        </a:p>
      </dgm:t>
    </dgm:pt>
    <dgm:pt modelId="{FEBC5EC1-45A8-4CE8-85BF-ED03A784A1E1}" type="parTrans" cxnId="{F95B54D0-5F1C-4D80-B6CE-0AD5AA14E053}">
      <dgm:prSet/>
      <dgm:spPr/>
      <dgm:t>
        <a:bodyPr/>
        <a:lstStyle/>
        <a:p>
          <a:endParaRPr lang="en-US"/>
        </a:p>
      </dgm:t>
    </dgm:pt>
    <dgm:pt modelId="{A91E98F9-7FD9-4DF5-A1B4-C6DF93C4D548}" type="sibTrans" cxnId="{F95B54D0-5F1C-4D80-B6CE-0AD5AA14E053}">
      <dgm:prSet/>
      <dgm:spPr/>
      <dgm:t>
        <a:bodyPr/>
        <a:lstStyle/>
        <a:p>
          <a:endParaRPr lang="en-US"/>
        </a:p>
      </dgm:t>
    </dgm:pt>
    <dgm:pt modelId="{9E4EE846-B132-4FAA-9FA9-E3510FFB504B}">
      <dgm:prSet/>
      <dgm:spPr/>
      <dgm:t>
        <a:bodyPr/>
        <a:lstStyle/>
        <a:p>
          <a:r>
            <a:rPr lang="en-GB"/>
            <a:t>Measures of Central Tendency</a:t>
          </a:r>
          <a:endParaRPr lang="en-US"/>
        </a:p>
      </dgm:t>
    </dgm:pt>
    <dgm:pt modelId="{7315EEBF-1CFF-4104-9897-17F8D1F52A73}" type="parTrans" cxnId="{60B11601-D1A1-4128-98E0-0B184AD58EB9}">
      <dgm:prSet/>
      <dgm:spPr/>
      <dgm:t>
        <a:bodyPr/>
        <a:lstStyle/>
        <a:p>
          <a:endParaRPr lang="en-US"/>
        </a:p>
      </dgm:t>
    </dgm:pt>
    <dgm:pt modelId="{116C1983-2798-42A6-8083-588241B6DE89}" type="sibTrans" cxnId="{60B11601-D1A1-4128-98E0-0B184AD58EB9}">
      <dgm:prSet/>
      <dgm:spPr/>
      <dgm:t>
        <a:bodyPr/>
        <a:lstStyle/>
        <a:p>
          <a:endParaRPr lang="en-US"/>
        </a:p>
      </dgm:t>
    </dgm:pt>
    <dgm:pt modelId="{FD0E5A54-0E3C-4992-9897-028F19E684F7}">
      <dgm:prSet/>
      <dgm:spPr/>
      <dgm:t>
        <a:bodyPr/>
        <a:lstStyle/>
        <a:p>
          <a:r>
            <a:rPr lang="en-GB"/>
            <a:t>Measures of Dispersion</a:t>
          </a:r>
          <a:endParaRPr lang="en-US"/>
        </a:p>
      </dgm:t>
    </dgm:pt>
    <dgm:pt modelId="{39A7C92C-877E-4BA3-B9B7-1E39C897C4BC}" type="parTrans" cxnId="{FDBEC2A8-FCF0-4090-9052-57F6C5D657CA}">
      <dgm:prSet/>
      <dgm:spPr/>
      <dgm:t>
        <a:bodyPr/>
        <a:lstStyle/>
        <a:p>
          <a:endParaRPr lang="en-US"/>
        </a:p>
      </dgm:t>
    </dgm:pt>
    <dgm:pt modelId="{A1A32850-6DA5-48B1-AFF8-B4A99986B7E0}" type="sibTrans" cxnId="{FDBEC2A8-FCF0-4090-9052-57F6C5D657CA}">
      <dgm:prSet/>
      <dgm:spPr/>
      <dgm:t>
        <a:bodyPr/>
        <a:lstStyle/>
        <a:p>
          <a:endParaRPr lang="en-US"/>
        </a:p>
      </dgm:t>
    </dgm:pt>
    <dgm:pt modelId="{0DE69933-3DC4-4AA7-87DB-CC1144C23400}">
      <dgm:prSet/>
      <dgm:spPr/>
      <dgm:t>
        <a:bodyPr/>
        <a:lstStyle/>
        <a:p>
          <a:r>
            <a:rPr lang="en-GB"/>
            <a:t>Frequency Distributions</a:t>
          </a:r>
          <a:endParaRPr lang="en-US"/>
        </a:p>
      </dgm:t>
    </dgm:pt>
    <dgm:pt modelId="{6CBBFA45-FE4C-4E5C-AE4B-D8E65A8C2450}" type="parTrans" cxnId="{224A2B70-15F3-450C-A12E-7297EF3FA053}">
      <dgm:prSet/>
      <dgm:spPr/>
      <dgm:t>
        <a:bodyPr/>
        <a:lstStyle/>
        <a:p>
          <a:endParaRPr lang="en-US"/>
        </a:p>
      </dgm:t>
    </dgm:pt>
    <dgm:pt modelId="{CB36A71A-FA07-469C-A42A-27CF2E53C815}" type="sibTrans" cxnId="{224A2B70-15F3-450C-A12E-7297EF3FA053}">
      <dgm:prSet/>
      <dgm:spPr/>
      <dgm:t>
        <a:bodyPr/>
        <a:lstStyle/>
        <a:p>
          <a:endParaRPr lang="en-US"/>
        </a:p>
      </dgm:t>
    </dgm:pt>
    <dgm:pt modelId="{9E2C6304-6ECB-441D-83AB-A5CCF687A3D3}">
      <dgm:prSet/>
      <dgm:spPr/>
      <dgm:t>
        <a:bodyPr/>
        <a:lstStyle/>
        <a:p>
          <a:r>
            <a:rPr lang="en-GB"/>
            <a:t>Graphical Representations</a:t>
          </a:r>
          <a:endParaRPr lang="en-US"/>
        </a:p>
      </dgm:t>
    </dgm:pt>
    <dgm:pt modelId="{504BC296-37A2-4357-B068-4A4700EEE0EB}" type="parTrans" cxnId="{B845AEC8-C2C0-4AA2-8496-4D15FA5A1AE4}">
      <dgm:prSet/>
      <dgm:spPr/>
      <dgm:t>
        <a:bodyPr/>
        <a:lstStyle/>
        <a:p>
          <a:endParaRPr lang="en-US"/>
        </a:p>
      </dgm:t>
    </dgm:pt>
    <dgm:pt modelId="{E8EEF605-1B71-428F-B5A1-CDE6BC442DA1}" type="sibTrans" cxnId="{B845AEC8-C2C0-4AA2-8496-4D15FA5A1AE4}">
      <dgm:prSet/>
      <dgm:spPr/>
      <dgm:t>
        <a:bodyPr/>
        <a:lstStyle/>
        <a:p>
          <a:endParaRPr lang="en-US"/>
        </a:p>
      </dgm:t>
    </dgm:pt>
    <dgm:pt modelId="{BC30291D-21B1-450F-B431-59685F8ED4D5}" type="pres">
      <dgm:prSet presAssocID="{EF39C18F-1513-42CC-BB8C-664B6E60A0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D6216D-CF28-4B2B-896B-0F349A8ECE6F}" type="pres">
      <dgm:prSet presAssocID="{13FFE0D7-9D0A-4396-AA1C-A4E6E2C04D29}" presName="hierRoot1" presStyleCnt="0">
        <dgm:presLayoutVars>
          <dgm:hierBranch val="init"/>
        </dgm:presLayoutVars>
      </dgm:prSet>
      <dgm:spPr/>
    </dgm:pt>
    <dgm:pt modelId="{735943B8-5645-4C32-82CE-B6730CC60976}" type="pres">
      <dgm:prSet presAssocID="{13FFE0D7-9D0A-4396-AA1C-A4E6E2C04D29}" presName="rootComposite1" presStyleCnt="0"/>
      <dgm:spPr/>
    </dgm:pt>
    <dgm:pt modelId="{0D901A9A-CC5D-43C0-ADF7-55D93ABDC2BC}" type="pres">
      <dgm:prSet presAssocID="{13FFE0D7-9D0A-4396-AA1C-A4E6E2C04D29}" presName="rootText1" presStyleLbl="node0" presStyleIdx="0" presStyleCnt="2">
        <dgm:presLayoutVars>
          <dgm:chPref val="3"/>
        </dgm:presLayoutVars>
      </dgm:prSet>
      <dgm:spPr/>
    </dgm:pt>
    <dgm:pt modelId="{1A70CC3A-F1E1-4BAC-8855-1BC87216B87E}" type="pres">
      <dgm:prSet presAssocID="{13FFE0D7-9D0A-4396-AA1C-A4E6E2C04D29}" presName="rootConnector1" presStyleLbl="node1" presStyleIdx="0" presStyleCnt="0"/>
      <dgm:spPr/>
    </dgm:pt>
    <dgm:pt modelId="{15070567-BB78-4C33-83EB-2433477D0210}" type="pres">
      <dgm:prSet presAssocID="{13FFE0D7-9D0A-4396-AA1C-A4E6E2C04D29}" presName="hierChild2" presStyleCnt="0"/>
      <dgm:spPr/>
    </dgm:pt>
    <dgm:pt modelId="{676B65D8-8B39-4B07-8588-4E85C38B3895}" type="pres">
      <dgm:prSet presAssocID="{13FFE0D7-9D0A-4396-AA1C-A4E6E2C04D29}" presName="hierChild3" presStyleCnt="0"/>
      <dgm:spPr/>
    </dgm:pt>
    <dgm:pt modelId="{E09A9B8C-E71C-41C1-B95D-7C5E9F96D591}" type="pres">
      <dgm:prSet presAssocID="{52AE713D-FC9E-492A-9E38-F7A72682E664}" presName="hierRoot1" presStyleCnt="0">
        <dgm:presLayoutVars>
          <dgm:hierBranch val="init"/>
        </dgm:presLayoutVars>
      </dgm:prSet>
      <dgm:spPr/>
    </dgm:pt>
    <dgm:pt modelId="{5BE2C23D-5B34-4180-BF92-857FF25E6418}" type="pres">
      <dgm:prSet presAssocID="{52AE713D-FC9E-492A-9E38-F7A72682E664}" presName="rootComposite1" presStyleCnt="0"/>
      <dgm:spPr/>
    </dgm:pt>
    <dgm:pt modelId="{DB594E37-7C84-4DFE-9D8B-FDBE798C8AC4}" type="pres">
      <dgm:prSet presAssocID="{52AE713D-FC9E-492A-9E38-F7A72682E664}" presName="rootText1" presStyleLbl="node0" presStyleIdx="1" presStyleCnt="2">
        <dgm:presLayoutVars>
          <dgm:chPref val="3"/>
        </dgm:presLayoutVars>
      </dgm:prSet>
      <dgm:spPr/>
    </dgm:pt>
    <dgm:pt modelId="{0AE64AA5-36BE-4015-8801-5FAE3C43CAF3}" type="pres">
      <dgm:prSet presAssocID="{52AE713D-FC9E-492A-9E38-F7A72682E664}" presName="rootConnector1" presStyleLbl="node1" presStyleIdx="0" presStyleCnt="0"/>
      <dgm:spPr/>
    </dgm:pt>
    <dgm:pt modelId="{BE6F8259-8CC0-41CC-A26E-55955F6819DA}" type="pres">
      <dgm:prSet presAssocID="{52AE713D-FC9E-492A-9E38-F7A72682E664}" presName="hierChild2" presStyleCnt="0"/>
      <dgm:spPr/>
    </dgm:pt>
    <dgm:pt modelId="{7877F275-90B3-407A-9835-2DF8520E7C81}" type="pres">
      <dgm:prSet presAssocID="{7315EEBF-1CFF-4104-9897-17F8D1F52A73}" presName="Name64" presStyleLbl="parChTrans1D2" presStyleIdx="0" presStyleCnt="4"/>
      <dgm:spPr/>
    </dgm:pt>
    <dgm:pt modelId="{925C6EE2-2A54-419A-82B2-2B8434270027}" type="pres">
      <dgm:prSet presAssocID="{9E4EE846-B132-4FAA-9FA9-E3510FFB504B}" presName="hierRoot2" presStyleCnt="0">
        <dgm:presLayoutVars>
          <dgm:hierBranch val="init"/>
        </dgm:presLayoutVars>
      </dgm:prSet>
      <dgm:spPr/>
    </dgm:pt>
    <dgm:pt modelId="{9D74BB98-77D4-4F57-8293-B37207E94FF0}" type="pres">
      <dgm:prSet presAssocID="{9E4EE846-B132-4FAA-9FA9-E3510FFB504B}" presName="rootComposite" presStyleCnt="0"/>
      <dgm:spPr/>
    </dgm:pt>
    <dgm:pt modelId="{4F59DDC1-9591-4C28-8534-DB6FB182AB3F}" type="pres">
      <dgm:prSet presAssocID="{9E4EE846-B132-4FAA-9FA9-E3510FFB504B}" presName="rootText" presStyleLbl="node2" presStyleIdx="0" presStyleCnt="4">
        <dgm:presLayoutVars>
          <dgm:chPref val="3"/>
        </dgm:presLayoutVars>
      </dgm:prSet>
      <dgm:spPr/>
    </dgm:pt>
    <dgm:pt modelId="{6250AE7A-D266-44A8-8D42-E73A25184F44}" type="pres">
      <dgm:prSet presAssocID="{9E4EE846-B132-4FAA-9FA9-E3510FFB504B}" presName="rootConnector" presStyleLbl="node2" presStyleIdx="0" presStyleCnt="4"/>
      <dgm:spPr/>
    </dgm:pt>
    <dgm:pt modelId="{455AD6E8-D335-4253-A7AD-4F2717E866FD}" type="pres">
      <dgm:prSet presAssocID="{9E4EE846-B132-4FAA-9FA9-E3510FFB504B}" presName="hierChild4" presStyleCnt="0"/>
      <dgm:spPr/>
    </dgm:pt>
    <dgm:pt modelId="{13212CAF-C1BE-410A-8D5F-8BF983CE33E1}" type="pres">
      <dgm:prSet presAssocID="{9E4EE846-B132-4FAA-9FA9-E3510FFB504B}" presName="hierChild5" presStyleCnt="0"/>
      <dgm:spPr/>
    </dgm:pt>
    <dgm:pt modelId="{8029DEBC-EB4E-4D76-A1B7-13F3381262ED}" type="pres">
      <dgm:prSet presAssocID="{39A7C92C-877E-4BA3-B9B7-1E39C897C4BC}" presName="Name64" presStyleLbl="parChTrans1D2" presStyleIdx="1" presStyleCnt="4"/>
      <dgm:spPr/>
    </dgm:pt>
    <dgm:pt modelId="{5F2F6A74-83C7-42C6-AEFF-FC4EFD136A05}" type="pres">
      <dgm:prSet presAssocID="{FD0E5A54-0E3C-4992-9897-028F19E684F7}" presName="hierRoot2" presStyleCnt="0">
        <dgm:presLayoutVars>
          <dgm:hierBranch val="init"/>
        </dgm:presLayoutVars>
      </dgm:prSet>
      <dgm:spPr/>
    </dgm:pt>
    <dgm:pt modelId="{200F7D32-02E7-4C12-9EB2-9EFE52C9E081}" type="pres">
      <dgm:prSet presAssocID="{FD0E5A54-0E3C-4992-9897-028F19E684F7}" presName="rootComposite" presStyleCnt="0"/>
      <dgm:spPr/>
    </dgm:pt>
    <dgm:pt modelId="{190EC021-E8D9-46AB-A2CF-35C28293D55D}" type="pres">
      <dgm:prSet presAssocID="{FD0E5A54-0E3C-4992-9897-028F19E684F7}" presName="rootText" presStyleLbl="node2" presStyleIdx="1" presStyleCnt="4">
        <dgm:presLayoutVars>
          <dgm:chPref val="3"/>
        </dgm:presLayoutVars>
      </dgm:prSet>
      <dgm:spPr/>
    </dgm:pt>
    <dgm:pt modelId="{F151E2B7-4865-4BE5-8742-0C456746703F}" type="pres">
      <dgm:prSet presAssocID="{FD0E5A54-0E3C-4992-9897-028F19E684F7}" presName="rootConnector" presStyleLbl="node2" presStyleIdx="1" presStyleCnt="4"/>
      <dgm:spPr/>
    </dgm:pt>
    <dgm:pt modelId="{463D60DD-35A4-47A7-A558-7E19701BF47D}" type="pres">
      <dgm:prSet presAssocID="{FD0E5A54-0E3C-4992-9897-028F19E684F7}" presName="hierChild4" presStyleCnt="0"/>
      <dgm:spPr/>
    </dgm:pt>
    <dgm:pt modelId="{DFAEDFBC-9DAA-417E-8F0C-3EC50538A44E}" type="pres">
      <dgm:prSet presAssocID="{FD0E5A54-0E3C-4992-9897-028F19E684F7}" presName="hierChild5" presStyleCnt="0"/>
      <dgm:spPr/>
    </dgm:pt>
    <dgm:pt modelId="{81617805-CC0C-4979-9421-CAF377DF1007}" type="pres">
      <dgm:prSet presAssocID="{6CBBFA45-FE4C-4E5C-AE4B-D8E65A8C2450}" presName="Name64" presStyleLbl="parChTrans1D2" presStyleIdx="2" presStyleCnt="4"/>
      <dgm:spPr/>
    </dgm:pt>
    <dgm:pt modelId="{76080F83-F14E-4470-9593-540C3F3CF273}" type="pres">
      <dgm:prSet presAssocID="{0DE69933-3DC4-4AA7-87DB-CC1144C23400}" presName="hierRoot2" presStyleCnt="0">
        <dgm:presLayoutVars>
          <dgm:hierBranch val="init"/>
        </dgm:presLayoutVars>
      </dgm:prSet>
      <dgm:spPr/>
    </dgm:pt>
    <dgm:pt modelId="{D35DA859-AE38-4345-8D9B-35BCE2A01040}" type="pres">
      <dgm:prSet presAssocID="{0DE69933-3DC4-4AA7-87DB-CC1144C23400}" presName="rootComposite" presStyleCnt="0"/>
      <dgm:spPr/>
    </dgm:pt>
    <dgm:pt modelId="{D4A572FC-F930-42F5-8B24-68878C4BF046}" type="pres">
      <dgm:prSet presAssocID="{0DE69933-3DC4-4AA7-87DB-CC1144C23400}" presName="rootText" presStyleLbl="node2" presStyleIdx="2" presStyleCnt="4">
        <dgm:presLayoutVars>
          <dgm:chPref val="3"/>
        </dgm:presLayoutVars>
      </dgm:prSet>
      <dgm:spPr/>
    </dgm:pt>
    <dgm:pt modelId="{B36C0EEB-38AE-43C0-96E5-29D3AE4A999B}" type="pres">
      <dgm:prSet presAssocID="{0DE69933-3DC4-4AA7-87DB-CC1144C23400}" presName="rootConnector" presStyleLbl="node2" presStyleIdx="2" presStyleCnt="4"/>
      <dgm:spPr/>
    </dgm:pt>
    <dgm:pt modelId="{5695645A-CE19-4DA2-B82D-1B473A579F8F}" type="pres">
      <dgm:prSet presAssocID="{0DE69933-3DC4-4AA7-87DB-CC1144C23400}" presName="hierChild4" presStyleCnt="0"/>
      <dgm:spPr/>
    </dgm:pt>
    <dgm:pt modelId="{0793E501-007B-4E56-B883-44D2AA13B76A}" type="pres">
      <dgm:prSet presAssocID="{0DE69933-3DC4-4AA7-87DB-CC1144C23400}" presName="hierChild5" presStyleCnt="0"/>
      <dgm:spPr/>
    </dgm:pt>
    <dgm:pt modelId="{AB3C964E-78EB-407F-A409-8B92B4EC4134}" type="pres">
      <dgm:prSet presAssocID="{504BC296-37A2-4357-B068-4A4700EEE0EB}" presName="Name64" presStyleLbl="parChTrans1D2" presStyleIdx="3" presStyleCnt="4"/>
      <dgm:spPr/>
    </dgm:pt>
    <dgm:pt modelId="{514443C8-B1D3-401E-8596-E9C73CE06465}" type="pres">
      <dgm:prSet presAssocID="{9E2C6304-6ECB-441D-83AB-A5CCF687A3D3}" presName="hierRoot2" presStyleCnt="0">
        <dgm:presLayoutVars>
          <dgm:hierBranch val="init"/>
        </dgm:presLayoutVars>
      </dgm:prSet>
      <dgm:spPr/>
    </dgm:pt>
    <dgm:pt modelId="{2EC25030-5503-4900-B67E-26FD90997B95}" type="pres">
      <dgm:prSet presAssocID="{9E2C6304-6ECB-441D-83AB-A5CCF687A3D3}" presName="rootComposite" presStyleCnt="0"/>
      <dgm:spPr/>
    </dgm:pt>
    <dgm:pt modelId="{769E18BD-8166-4849-A129-B03087A27202}" type="pres">
      <dgm:prSet presAssocID="{9E2C6304-6ECB-441D-83AB-A5CCF687A3D3}" presName="rootText" presStyleLbl="node2" presStyleIdx="3" presStyleCnt="4">
        <dgm:presLayoutVars>
          <dgm:chPref val="3"/>
        </dgm:presLayoutVars>
      </dgm:prSet>
      <dgm:spPr/>
    </dgm:pt>
    <dgm:pt modelId="{90D6D959-0E46-489A-B430-7A515DAA3664}" type="pres">
      <dgm:prSet presAssocID="{9E2C6304-6ECB-441D-83AB-A5CCF687A3D3}" presName="rootConnector" presStyleLbl="node2" presStyleIdx="3" presStyleCnt="4"/>
      <dgm:spPr/>
    </dgm:pt>
    <dgm:pt modelId="{2314C949-A388-4044-BE6F-457DC894A480}" type="pres">
      <dgm:prSet presAssocID="{9E2C6304-6ECB-441D-83AB-A5CCF687A3D3}" presName="hierChild4" presStyleCnt="0"/>
      <dgm:spPr/>
    </dgm:pt>
    <dgm:pt modelId="{ACD483D0-DFC7-4368-BC32-23E7D131E417}" type="pres">
      <dgm:prSet presAssocID="{9E2C6304-6ECB-441D-83AB-A5CCF687A3D3}" presName="hierChild5" presStyleCnt="0"/>
      <dgm:spPr/>
    </dgm:pt>
    <dgm:pt modelId="{377FCEA7-E5E9-41F8-B86C-E191E1E104C5}" type="pres">
      <dgm:prSet presAssocID="{52AE713D-FC9E-492A-9E38-F7A72682E664}" presName="hierChild3" presStyleCnt="0"/>
      <dgm:spPr/>
    </dgm:pt>
  </dgm:ptLst>
  <dgm:cxnLst>
    <dgm:cxn modelId="{60B11601-D1A1-4128-98E0-0B184AD58EB9}" srcId="{52AE713D-FC9E-492A-9E38-F7A72682E664}" destId="{9E4EE846-B132-4FAA-9FA9-E3510FFB504B}" srcOrd="0" destOrd="0" parTransId="{7315EEBF-1CFF-4104-9897-17F8D1F52A73}" sibTransId="{116C1983-2798-42A6-8083-588241B6DE89}"/>
    <dgm:cxn modelId="{7A1DD125-183D-40F8-A914-3E05EF355E81}" type="presOf" srcId="{FD0E5A54-0E3C-4992-9897-028F19E684F7}" destId="{F151E2B7-4865-4BE5-8742-0C456746703F}" srcOrd="1" destOrd="0" presId="urn:microsoft.com/office/officeart/2009/3/layout/HorizontalOrganizationChart"/>
    <dgm:cxn modelId="{26F76F3A-8DE8-43F6-B299-CE90BB0371F8}" type="presOf" srcId="{7315EEBF-1CFF-4104-9897-17F8D1F52A73}" destId="{7877F275-90B3-407A-9835-2DF8520E7C81}" srcOrd="0" destOrd="0" presId="urn:microsoft.com/office/officeart/2009/3/layout/HorizontalOrganizationChart"/>
    <dgm:cxn modelId="{E9F83B3E-DFB5-47EE-AA29-D15DC1483E5A}" type="presOf" srcId="{13FFE0D7-9D0A-4396-AA1C-A4E6E2C04D29}" destId="{1A70CC3A-F1E1-4BAC-8855-1BC87216B87E}" srcOrd="1" destOrd="0" presId="urn:microsoft.com/office/officeart/2009/3/layout/HorizontalOrganizationChart"/>
    <dgm:cxn modelId="{0C2D965B-B10A-4A49-9C81-FEC1EA9D9B76}" srcId="{EF39C18F-1513-42CC-BB8C-664B6E60A0F2}" destId="{13FFE0D7-9D0A-4396-AA1C-A4E6E2C04D29}" srcOrd="0" destOrd="0" parTransId="{7EF8490D-CB1D-4BCF-A595-56F4880CB807}" sibTransId="{C505B0E0-F299-458C-94A3-6ED3CFDF8842}"/>
    <dgm:cxn modelId="{77572D67-CBF2-46F4-939F-39EC58C8813E}" type="presOf" srcId="{0DE69933-3DC4-4AA7-87DB-CC1144C23400}" destId="{D4A572FC-F930-42F5-8B24-68878C4BF046}" srcOrd="0" destOrd="0" presId="urn:microsoft.com/office/officeart/2009/3/layout/HorizontalOrganizationChart"/>
    <dgm:cxn modelId="{A9DFCF6E-2083-408F-887C-B13B1EE49F97}" type="presOf" srcId="{9E4EE846-B132-4FAA-9FA9-E3510FFB504B}" destId="{6250AE7A-D266-44A8-8D42-E73A25184F44}" srcOrd="1" destOrd="0" presId="urn:microsoft.com/office/officeart/2009/3/layout/HorizontalOrganizationChart"/>
    <dgm:cxn modelId="{224A2B70-15F3-450C-A12E-7297EF3FA053}" srcId="{52AE713D-FC9E-492A-9E38-F7A72682E664}" destId="{0DE69933-3DC4-4AA7-87DB-CC1144C23400}" srcOrd="2" destOrd="0" parTransId="{6CBBFA45-FE4C-4E5C-AE4B-D8E65A8C2450}" sibTransId="{CB36A71A-FA07-469C-A42A-27CF2E53C815}"/>
    <dgm:cxn modelId="{6A64A653-0B0B-422A-8EBC-CCE8D349BDCF}" type="presOf" srcId="{39A7C92C-877E-4BA3-B9B7-1E39C897C4BC}" destId="{8029DEBC-EB4E-4D76-A1B7-13F3381262ED}" srcOrd="0" destOrd="0" presId="urn:microsoft.com/office/officeart/2009/3/layout/HorizontalOrganizationChart"/>
    <dgm:cxn modelId="{4BF63A74-A34C-43F4-A2EC-9616C1AE8973}" type="presOf" srcId="{52AE713D-FC9E-492A-9E38-F7A72682E664}" destId="{0AE64AA5-36BE-4015-8801-5FAE3C43CAF3}" srcOrd="1" destOrd="0" presId="urn:microsoft.com/office/officeart/2009/3/layout/HorizontalOrganizationChart"/>
    <dgm:cxn modelId="{E3FAD980-C06E-49DB-97ED-4F663B9E12A3}" type="presOf" srcId="{EF39C18F-1513-42CC-BB8C-664B6E60A0F2}" destId="{BC30291D-21B1-450F-B431-59685F8ED4D5}" srcOrd="0" destOrd="0" presId="urn:microsoft.com/office/officeart/2009/3/layout/HorizontalOrganizationChart"/>
    <dgm:cxn modelId="{D7586481-3727-496F-B9BF-9EE4F158A685}" type="presOf" srcId="{9E2C6304-6ECB-441D-83AB-A5CCF687A3D3}" destId="{769E18BD-8166-4849-A129-B03087A27202}" srcOrd="0" destOrd="0" presId="urn:microsoft.com/office/officeart/2009/3/layout/HorizontalOrganizationChart"/>
    <dgm:cxn modelId="{5A387083-DD94-4B85-A084-6D00053C65D3}" type="presOf" srcId="{FD0E5A54-0E3C-4992-9897-028F19E684F7}" destId="{190EC021-E8D9-46AB-A2CF-35C28293D55D}" srcOrd="0" destOrd="0" presId="urn:microsoft.com/office/officeart/2009/3/layout/HorizontalOrganizationChart"/>
    <dgm:cxn modelId="{74FEDD86-1CD9-4519-A564-D59F6C918CC2}" type="presOf" srcId="{9E4EE846-B132-4FAA-9FA9-E3510FFB504B}" destId="{4F59DDC1-9591-4C28-8534-DB6FB182AB3F}" srcOrd="0" destOrd="0" presId="urn:microsoft.com/office/officeart/2009/3/layout/HorizontalOrganizationChart"/>
    <dgm:cxn modelId="{4602D29A-ABB4-4F93-8F0B-E6CB915A6F85}" type="presOf" srcId="{6CBBFA45-FE4C-4E5C-AE4B-D8E65A8C2450}" destId="{81617805-CC0C-4979-9421-CAF377DF1007}" srcOrd="0" destOrd="0" presId="urn:microsoft.com/office/officeart/2009/3/layout/HorizontalOrganizationChart"/>
    <dgm:cxn modelId="{FDBEC2A8-FCF0-4090-9052-57F6C5D657CA}" srcId="{52AE713D-FC9E-492A-9E38-F7A72682E664}" destId="{FD0E5A54-0E3C-4992-9897-028F19E684F7}" srcOrd="1" destOrd="0" parTransId="{39A7C92C-877E-4BA3-B9B7-1E39C897C4BC}" sibTransId="{A1A32850-6DA5-48B1-AFF8-B4A99986B7E0}"/>
    <dgm:cxn modelId="{455021BE-5995-4A64-AF43-7EF95A74C8E5}" type="presOf" srcId="{504BC296-37A2-4357-B068-4A4700EEE0EB}" destId="{AB3C964E-78EB-407F-A409-8B92B4EC4134}" srcOrd="0" destOrd="0" presId="urn:microsoft.com/office/officeart/2009/3/layout/HorizontalOrganizationChart"/>
    <dgm:cxn modelId="{1039D4BF-032F-4252-BE10-EB435D87D3C6}" type="presOf" srcId="{13FFE0D7-9D0A-4396-AA1C-A4E6E2C04D29}" destId="{0D901A9A-CC5D-43C0-ADF7-55D93ABDC2BC}" srcOrd="0" destOrd="0" presId="urn:microsoft.com/office/officeart/2009/3/layout/HorizontalOrganizationChart"/>
    <dgm:cxn modelId="{AB33E8C3-9824-4E1D-BD7A-F502C9F321C8}" type="presOf" srcId="{9E2C6304-6ECB-441D-83AB-A5CCF687A3D3}" destId="{90D6D959-0E46-489A-B430-7A515DAA3664}" srcOrd="1" destOrd="0" presId="urn:microsoft.com/office/officeart/2009/3/layout/HorizontalOrganizationChart"/>
    <dgm:cxn modelId="{B845AEC8-C2C0-4AA2-8496-4D15FA5A1AE4}" srcId="{52AE713D-FC9E-492A-9E38-F7A72682E664}" destId="{9E2C6304-6ECB-441D-83AB-A5CCF687A3D3}" srcOrd="3" destOrd="0" parTransId="{504BC296-37A2-4357-B068-4A4700EEE0EB}" sibTransId="{E8EEF605-1B71-428F-B5A1-CDE6BC442DA1}"/>
    <dgm:cxn modelId="{F95B54D0-5F1C-4D80-B6CE-0AD5AA14E053}" srcId="{EF39C18F-1513-42CC-BB8C-664B6E60A0F2}" destId="{52AE713D-FC9E-492A-9E38-F7A72682E664}" srcOrd="1" destOrd="0" parTransId="{FEBC5EC1-45A8-4CE8-85BF-ED03A784A1E1}" sibTransId="{A91E98F9-7FD9-4DF5-A1B4-C6DF93C4D548}"/>
    <dgm:cxn modelId="{9E451FDD-FCAB-4A01-91AE-044CD422F0A1}" type="presOf" srcId="{52AE713D-FC9E-492A-9E38-F7A72682E664}" destId="{DB594E37-7C84-4DFE-9D8B-FDBE798C8AC4}" srcOrd="0" destOrd="0" presId="urn:microsoft.com/office/officeart/2009/3/layout/HorizontalOrganizationChart"/>
    <dgm:cxn modelId="{E8A47AF3-3590-4460-A17F-1CF19C7AF9A2}" type="presOf" srcId="{0DE69933-3DC4-4AA7-87DB-CC1144C23400}" destId="{B36C0EEB-38AE-43C0-96E5-29D3AE4A999B}" srcOrd="1" destOrd="0" presId="urn:microsoft.com/office/officeart/2009/3/layout/HorizontalOrganizationChart"/>
    <dgm:cxn modelId="{8F8DEBCC-0759-406B-8223-60A61397F734}" type="presParOf" srcId="{BC30291D-21B1-450F-B431-59685F8ED4D5}" destId="{D5D6216D-CF28-4B2B-896B-0F349A8ECE6F}" srcOrd="0" destOrd="0" presId="urn:microsoft.com/office/officeart/2009/3/layout/HorizontalOrganizationChart"/>
    <dgm:cxn modelId="{0B3978A0-31AB-4F75-B700-CB0AF6D352F1}" type="presParOf" srcId="{D5D6216D-CF28-4B2B-896B-0F349A8ECE6F}" destId="{735943B8-5645-4C32-82CE-B6730CC60976}" srcOrd="0" destOrd="0" presId="urn:microsoft.com/office/officeart/2009/3/layout/HorizontalOrganizationChart"/>
    <dgm:cxn modelId="{25AAD72F-FE2B-43B3-99A4-339F456C8E92}" type="presParOf" srcId="{735943B8-5645-4C32-82CE-B6730CC60976}" destId="{0D901A9A-CC5D-43C0-ADF7-55D93ABDC2BC}" srcOrd="0" destOrd="0" presId="urn:microsoft.com/office/officeart/2009/3/layout/HorizontalOrganizationChart"/>
    <dgm:cxn modelId="{1AB64CE1-1238-4CFA-9442-548A4AC14AE2}" type="presParOf" srcId="{735943B8-5645-4C32-82CE-B6730CC60976}" destId="{1A70CC3A-F1E1-4BAC-8855-1BC87216B87E}" srcOrd="1" destOrd="0" presId="urn:microsoft.com/office/officeart/2009/3/layout/HorizontalOrganizationChart"/>
    <dgm:cxn modelId="{6A04588D-EF5F-4A28-97A1-F0320FE71DC6}" type="presParOf" srcId="{D5D6216D-CF28-4B2B-896B-0F349A8ECE6F}" destId="{15070567-BB78-4C33-83EB-2433477D0210}" srcOrd="1" destOrd="0" presId="urn:microsoft.com/office/officeart/2009/3/layout/HorizontalOrganizationChart"/>
    <dgm:cxn modelId="{7C34A17C-B40D-45A4-B295-8819C3F62FB6}" type="presParOf" srcId="{D5D6216D-CF28-4B2B-896B-0F349A8ECE6F}" destId="{676B65D8-8B39-4B07-8588-4E85C38B3895}" srcOrd="2" destOrd="0" presId="urn:microsoft.com/office/officeart/2009/3/layout/HorizontalOrganizationChart"/>
    <dgm:cxn modelId="{39D53F16-9E80-4E90-81CF-3FAE40C56EC3}" type="presParOf" srcId="{BC30291D-21B1-450F-B431-59685F8ED4D5}" destId="{E09A9B8C-E71C-41C1-B95D-7C5E9F96D591}" srcOrd="1" destOrd="0" presId="urn:microsoft.com/office/officeart/2009/3/layout/HorizontalOrganizationChart"/>
    <dgm:cxn modelId="{060A888A-FBDA-4195-BF80-BB14F2FB9BF5}" type="presParOf" srcId="{E09A9B8C-E71C-41C1-B95D-7C5E9F96D591}" destId="{5BE2C23D-5B34-4180-BF92-857FF25E6418}" srcOrd="0" destOrd="0" presId="urn:microsoft.com/office/officeart/2009/3/layout/HorizontalOrganizationChart"/>
    <dgm:cxn modelId="{A5DFFADA-18F0-43A9-895E-AD2C6F351DCE}" type="presParOf" srcId="{5BE2C23D-5B34-4180-BF92-857FF25E6418}" destId="{DB594E37-7C84-4DFE-9D8B-FDBE798C8AC4}" srcOrd="0" destOrd="0" presId="urn:microsoft.com/office/officeart/2009/3/layout/HorizontalOrganizationChart"/>
    <dgm:cxn modelId="{13520214-7BFA-4EFB-8A58-2E3E9602DF15}" type="presParOf" srcId="{5BE2C23D-5B34-4180-BF92-857FF25E6418}" destId="{0AE64AA5-36BE-4015-8801-5FAE3C43CAF3}" srcOrd="1" destOrd="0" presId="urn:microsoft.com/office/officeart/2009/3/layout/HorizontalOrganizationChart"/>
    <dgm:cxn modelId="{F2EEE6D9-E9D8-47B2-AC41-A4BB463C1723}" type="presParOf" srcId="{E09A9B8C-E71C-41C1-B95D-7C5E9F96D591}" destId="{BE6F8259-8CC0-41CC-A26E-55955F6819DA}" srcOrd="1" destOrd="0" presId="urn:microsoft.com/office/officeart/2009/3/layout/HorizontalOrganizationChart"/>
    <dgm:cxn modelId="{29126AC0-2F55-4CBF-B3E6-4C8B869032C3}" type="presParOf" srcId="{BE6F8259-8CC0-41CC-A26E-55955F6819DA}" destId="{7877F275-90B3-407A-9835-2DF8520E7C81}" srcOrd="0" destOrd="0" presId="urn:microsoft.com/office/officeart/2009/3/layout/HorizontalOrganizationChart"/>
    <dgm:cxn modelId="{6EED1C00-8035-49FD-8112-8F2DC81A7F39}" type="presParOf" srcId="{BE6F8259-8CC0-41CC-A26E-55955F6819DA}" destId="{925C6EE2-2A54-419A-82B2-2B8434270027}" srcOrd="1" destOrd="0" presId="urn:microsoft.com/office/officeart/2009/3/layout/HorizontalOrganizationChart"/>
    <dgm:cxn modelId="{CFCEF3D9-F484-450D-8BE7-838429AF7D2C}" type="presParOf" srcId="{925C6EE2-2A54-419A-82B2-2B8434270027}" destId="{9D74BB98-77D4-4F57-8293-B37207E94FF0}" srcOrd="0" destOrd="0" presId="urn:microsoft.com/office/officeart/2009/3/layout/HorizontalOrganizationChart"/>
    <dgm:cxn modelId="{EE94F25C-0F48-475F-A814-AC0B23647A2E}" type="presParOf" srcId="{9D74BB98-77D4-4F57-8293-B37207E94FF0}" destId="{4F59DDC1-9591-4C28-8534-DB6FB182AB3F}" srcOrd="0" destOrd="0" presId="urn:microsoft.com/office/officeart/2009/3/layout/HorizontalOrganizationChart"/>
    <dgm:cxn modelId="{D1395317-093E-48F4-AA47-0F145FF618F0}" type="presParOf" srcId="{9D74BB98-77D4-4F57-8293-B37207E94FF0}" destId="{6250AE7A-D266-44A8-8D42-E73A25184F44}" srcOrd="1" destOrd="0" presId="urn:microsoft.com/office/officeart/2009/3/layout/HorizontalOrganizationChart"/>
    <dgm:cxn modelId="{27468DF6-C361-4AD6-918F-35D62569D48D}" type="presParOf" srcId="{925C6EE2-2A54-419A-82B2-2B8434270027}" destId="{455AD6E8-D335-4253-A7AD-4F2717E866FD}" srcOrd="1" destOrd="0" presId="urn:microsoft.com/office/officeart/2009/3/layout/HorizontalOrganizationChart"/>
    <dgm:cxn modelId="{8534592F-9EAA-41FC-9F70-2115983B37FC}" type="presParOf" srcId="{925C6EE2-2A54-419A-82B2-2B8434270027}" destId="{13212CAF-C1BE-410A-8D5F-8BF983CE33E1}" srcOrd="2" destOrd="0" presId="urn:microsoft.com/office/officeart/2009/3/layout/HorizontalOrganizationChart"/>
    <dgm:cxn modelId="{A2DFE035-BF24-4621-9713-600A6936C724}" type="presParOf" srcId="{BE6F8259-8CC0-41CC-A26E-55955F6819DA}" destId="{8029DEBC-EB4E-4D76-A1B7-13F3381262ED}" srcOrd="2" destOrd="0" presId="urn:microsoft.com/office/officeart/2009/3/layout/HorizontalOrganizationChart"/>
    <dgm:cxn modelId="{8FA36C32-3696-41C1-8A9A-2035EF537BD7}" type="presParOf" srcId="{BE6F8259-8CC0-41CC-A26E-55955F6819DA}" destId="{5F2F6A74-83C7-42C6-AEFF-FC4EFD136A05}" srcOrd="3" destOrd="0" presId="urn:microsoft.com/office/officeart/2009/3/layout/HorizontalOrganizationChart"/>
    <dgm:cxn modelId="{2F2AA141-2B33-44E0-B06A-09B6962384A4}" type="presParOf" srcId="{5F2F6A74-83C7-42C6-AEFF-FC4EFD136A05}" destId="{200F7D32-02E7-4C12-9EB2-9EFE52C9E081}" srcOrd="0" destOrd="0" presId="urn:microsoft.com/office/officeart/2009/3/layout/HorizontalOrganizationChart"/>
    <dgm:cxn modelId="{76A37E7C-6056-4090-AA23-F0D7D856446D}" type="presParOf" srcId="{200F7D32-02E7-4C12-9EB2-9EFE52C9E081}" destId="{190EC021-E8D9-46AB-A2CF-35C28293D55D}" srcOrd="0" destOrd="0" presId="urn:microsoft.com/office/officeart/2009/3/layout/HorizontalOrganizationChart"/>
    <dgm:cxn modelId="{BDABF78F-5948-4A51-AFE6-A65028EB92E9}" type="presParOf" srcId="{200F7D32-02E7-4C12-9EB2-9EFE52C9E081}" destId="{F151E2B7-4865-4BE5-8742-0C456746703F}" srcOrd="1" destOrd="0" presId="urn:microsoft.com/office/officeart/2009/3/layout/HorizontalOrganizationChart"/>
    <dgm:cxn modelId="{997B8D62-9693-43E7-A29F-173710C2A757}" type="presParOf" srcId="{5F2F6A74-83C7-42C6-AEFF-FC4EFD136A05}" destId="{463D60DD-35A4-47A7-A558-7E19701BF47D}" srcOrd="1" destOrd="0" presId="urn:microsoft.com/office/officeart/2009/3/layout/HorizontalOrganizationChart"/>
    <dgm:cxn modelId="{212EFBBD-79DA-4C19-BBA9-DA116FB00035}" type="presParOf" srcId="{5F2F6A74-83C7-42C6-AEFF-FC4EFD136A05}" destId="{DFAEDFBC-9DAA-417E-8F0C-3EC50538A44E}" srcOrd="2" destOrd="0" presId="urn:microsoft.com/office/officeart/2009/3/layout/HorizontalOrganizationChart"/>
    <dgm:cxn modelId="{71FCF23A-55F9-40B6-8D70-6912E2734E71}" type="presParOf" srcId="{BE6F8259-8CC0-41CC-A26E-55955F6819DA}" destId="{81617805-CC0C-4979-9421-CAF377DF1007}" srcOrd="4" destOrd="0" presId="urn:microsoft.com/office/officeart/2009/3/layout/HorizontalOrganizationChart"/>
    <dgm:cxn modelId="{E810A6C2-5F4D-4D45-9335-DC163A7B7BFF}" type="presParOf" srcId="{BE6F8259-8CC0-41CC-A26E-55955F6819DA}" destId="{76080F83-F14E-4470-9593-540C3F3CF273}" srcOrd="5" destOrd="0" presId="urn:microsoft.com/office/officeart/2009/3/layout/HorizontalOrganizationChart"/>
    <dgm:cxn modelId="{AB9ACF7F-1B07-4F11-9EB2-63832D529487}" type="presParOf" srcId="{76080F83-F14E-4470-9593-540C3F3CF273}" destId="{D35DA859-AE38-4345-8D9B-35BCE2A01040}" srcOrd="0" destOrd="0" presId="urn:microsoft.com/office/officeart/2009/3/layout/HorizontalOrganizationChart"/>
    <dgm:cxn modelId="{49C6BF64-24D2-4D28-A17C-0520DCB59E78}" type="presParOf" srcId="{D35DA859-AE38-4345-8D9B-35BCE2A01040}" destId="{D4A572FC-F930-42F5-8B24-68878C4BF046}" srcOrd="0" destOrd="0" presId="urn:microsoft.com/office/officeart/2009/3/layout/HorizontalOrganizationChart"/>
    <dgm:cxn modelId="{490E6CC7-E790-4653-865F-1B8A5BE591E5}" type="presParOf" srcId="{D35DA859-AE38-4345-8D9B-35BCE2A01040}" destId="{B36C0EEB-38AE-43C0-96E5-29D3AE4A999B}" srcOrd="1" destOrd="0" presId="urn:microsoft.com/office/officeart/2009/3/layout/HorizontalOrganizationChart"/>
    <dgm:cxn modelId="{906EEADB-1C7A-4E4F-A6BF-E85E075D765E}" type="presParOf" srcId="{76080F83-F14E-4470-9593-540C3F3CF273}" destId="{5695645A-CE19-4DA2-B82D-1B473A579F8F}" srcOrd="1" destOrd="0" presId="urn:microsoft.com/office/officeart/2009/3/layout/HorizontalOrganizationChart"/>
    <dgm:cxn modelId="{64191F9C-CC26-495D-9A07-942FA58C429D}" type="presParOf" srcId="{76080F83-F14E-4470-9593-540C3F3CF273}" destId="{0793E501-007B-4E56-B883-44D2AA13B76A}" srcOrd="2" destOrd="0" presId="urn:microsoft.com/office/officeart/2009/3/layout/HorizontalOrganizationChart"/>
    <dgm:cxn modelId="{89296CD7-2F0B-4683-AEAB-4C775EB9C501}" type="presParOf" srcId="{BE6F8259-8CC0-41CC-A26E-55955F6819DA}" destId="{AB3C964E-78EB-407F-A409-8B92B4EC4134}" srcOrd="6" destOrd="0" presId="urn:microsoft.com/office/officeart/2009/3/layout/HorizontalOrganizationChart"/>
    <dgm:cxn modelId="{EFF90ABF-3D81-4F18-912D-FEB1B8C2F4BE}" type="presParOf" srcId="{BE6F8259-8CC0-41CC-A26E-55955F6819DA}" destId="{514443C8-B1D3-401E-8596-E9C73CE06465}" srcOrd="7" destOrd="0" presId="urn:microsoft.com/office/officeart/2009/3/layout/HorizontalOrganizationChart"/>
    <dgm:cxn modelId="{A769DBA6-7930-4B94-9840-6697B7DE4A4A}" type="presParOf" srcId="{514443C8-B1D3-401E-8596-E9C73CE06465}" destId="{2EC25030-5503-4900-B67E-26FD90997B95}" srcOrd="0" destOrd="0" presId="urn:microsoft.com/office/officeart/2009/3/layout/HorizontalOrganizationChart"/>
    <dgm:cxn modelId="{6AC89F26-E6AE-473B-9561-C6126A36EF2D}" type="presParOf" srcId="{2EC25030-5503-4900-B67E-26FD90997B95}" destId="{769E18BD-8166-4849-A129-B03087A27202}" srcOrd="0" destOrd="0" presId="urn:microsoft.com/office/officeart/2009/3/layout/HorizontalOrganizationChart"/>
    <dgm:cxn modelId="{1F64A4DD-E338-46EE-956B-978B5266AB1F}" type="presParOf" srcId="{2EC25030-5503-4900-B67E-26FD90997B95}" destId="{90D6D959-0E46-489A-B430-7A515DAA3664}" srcOrd="1" destOrd="0" presId="urn:microsoft.com/office/officeart/2009/3/layout/HorizontalOrganizationChart"/>
    <dgm:cxn modelId="{26BBA573-EB4A-4900-9368-BAABD2359C25}" type="presParOf" srcId="{514443C8-B1D3-401E-8596-E9C73CE06465}" destId="{2314C949-A388-4044-BE6F-457DC894A480}" srcOrd="1" destOrd="0" presId="urn:microsoft.com/office/officeart/2009/3/layout/HorizontalOrganizationChart"/>
    <dgm:cxn modelId="{4A5437C0-AEF3-4B60-A0CD-6E8ED0CAA00C}" type="presParOf" srcId="{514443C8-B1D3-401E-8596-E9C73CE06465}" destId="{ACD483D0-DFC7-4368-BC32-23E7D131E417}" srcOrd="2" destOrd="0" presId="urn:microsoft.com/office/officeart/2009/3/layout/HorizontalOrganizationChart"/>
    <dgm:cxn modelId="{0AD261F2-2895-4342-8C97-4C7DC2B2ABEF}" type="presParOf" srcId="{E09A9B8C-E71C-41C1-B95D-7C5E9F96D591}" destId="{377FCEA7-E5E9-41F8-B86C-E191E1E104C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0C4924-495D-4254-85B6-09DF4A97DC9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DFC609-AD7A-4446-97E6-5B94394B03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Inferential statistics: </a:t>
          </a:r>
          <a:r>
            <a:rPr lang="en-GB" dirty="0"/>
            <a:t>making conclusions about a population based on a sample.</a:t>
          </a:r>
          <a:endParaRPr lang="en-US" dirty="0"/>
        </a:p>
      </dgm:t>
    </dgm:pt>
    <dgm:pt modelId="{420FC119-E29E-4BDA-AA57-B04BF09EFB80}" type="parTrans" cxnId="{99D64434-BBC5-42B2-BCB3-5D59BE322E94}">
      <dgm:prSet/>
      <dgm:spPr/>
      <dgm:t>
        <a:bodyPr/>
        <a:lstStyle/>
        <a:p>
          <a:endParaRPr lang="en-US"/>
        </a:p>
      </dgm:t>
    </dgm:pt>
    <dgm:pt modelId="{0416CF49-C184-4684-A5BF-2C6043630507}" type="sibTrans" cxnId="{99D64434-BBC5-42B2-BCB3-5D59BE322E94}">
      <dgm:prSet/>
      <dgm:spPr/>
      <dgm:t>
        <a:bodyPr/>
        <a:lstStyle/>
        <a:p>
          <a:endParaRPr lang="en-US"/>
        </a:p>
      </dgm:t>
    </dgm:pt>
    <dgm:pt modelId="{D6B2A9B1-1C3E-4BE5-AF15-3F6E7EE4A70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Common techniques include:</a:t>
          </a:r>
          <a:endParaRPr lang="en-US" dirty="0"/>
        </a:p>
      </dgm:t>
    </dgm:pt>
    <dgm:pt modelId="{1A2A8AC9-611C-439A-80B2-BE5408352627}" type="parTrans" cxnId="{8A60B275-07BE-4120-B350-CDA11129511F}">
      <dgm:prSet/>
      <dgm:spPr/>
      <dgm:t>
        <a:bodyPr/>
        <a:lstStyle/>
        <a:p>
          <a:endParaRPr lang="en-US"/>
        </a:p>
      </dgm:t>
    </dgm:pt>
    <dgm:pt modelId="{B24E93BA-0434-41B8-A482-872A621C83DC}" type="sibTrans" cxnId="{8A60B275-07BE-4120-B350-CDA11129511F}">
      <dgm:prSet/>
      <dgm:spPr/>
      <dgm:t>
        <a:bodyPr/>
        <a:lstStyle/>
        <a:p>
          <a:endParaRPr lang="en-US"/>
        </a:p>
      </dgm:t>
    </dgm:pt>
    <dgm:pt modelId="{8B48EBEA-2C5A-444E-852B-3BA1C192B70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Hypothesis Testing</a:t>
          </a:r>
          <a:endParaRPr lang="en-GB" dirty="0"/>
        </a:p>
      </dgm:t>
    </dgm:pt>
    <dgm:pt modelId="{5F0098C0-9184-4C2E-AE1E-4BB12B97EE70}" type="parTrans" cxnId="{4C3EB397-8CBB-49A2-AA43-779B7AE56031}">
      <dgm:prSet/>
      <dgm:spPr/>
      <dgm:t>
        <a:bodyPr/>
        <a:lstStyle/>
        <a:p>
          <a:endParaRPr lang="en-US"/>
        </a:p>
      </dgm:t>
    </dgm:pt>
    <dgm:pt modelId="{CF428397-670D-4B15-A1EE-87DC94A8CDAB}" type="sibTrans" cxnId="{4C3EB397-8CBB-49A2-AA43-779B7AE56031}">
      <dgm:prSet/>
      <dgm:spPr/>
      <dgm:t>
        <a:bodyPr/>
        <a:lstStyle/>
        <a:p>
          <a:endParaRPr lang="en-US"/>
        </a:p>
      </dgm:t>
    </dgm:pt>
    <dgm:pt modelId="{0D3A6039-8F7C-46C9-9771-400A6FFB3A1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Confidence Intervals</a:t>
          </a:r>
          <a:endParaRPr lang="en-GB" dirty="0"/>
        </a:p>
      </dgm:t>
    </dgm:pt>
    <dgm:pt modelId="{2EACDFEE-6A3F-4114-9FA2-451F405A392F}" type="parTrans" cxnId="{A486BD8A-2315-4205-AF46-D6FDAEF38553}">
      <dgm:prSet/>
      <dgm:spPr/>
      <dgm:t>
        <a:bodyPr/>
        <a:lstStyle/>
        <a:p>
          <a:endParaRPr lang="en-US"/>
        </a:p>
      </dgm:t>
    </dgm:pt>
    <dgm:pt modelId="{F4EA792E-EDB5-46E0-8E9C-742363717BA5}" type="sibTrans" cxnId="{A486BD8A-2315-4205-AF46-D6FDAEF38553}">
      <dgm:prSet/>
      <dgm:spPr/>
      <dgm:t>
        <a:bodyPr/>
        <a:lstStyle/>
        <a:p>
          <a:endParaRPr lang="en-US"/>
        </a:p>
      </dgm:t>
    </dgm:pt>
    <dgm:pt modelId="{A37CC974-7E3A-4F7A-8E28-3BEE2C94901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Regression Analysis</a:t>
          </a:r>
          <a:endParaRPr lang="en-GB" dirty="0"/>
        </a:p>
      </dgm:t>
    </dgm:pt>
    <dgm:pt modelId="{7DB06743-F3EE-46DE-A354-D604BB84DFCF}" type="parTrans" cxnId="{8BAA825A-6656-408E-AE32-99137EBDC5D0}">
      <dgm:prSet/>
      <dgm:spPr/>
      <dgm:t>
        <a:bodyPr/>
        <a:lstStyle/>
        <a:p>
          <a:endParaRPr lang="en-US"/>
        </a:p>
      </dgm:t>
    </dgm:pt>
    <dgm:pt modelId="{B52A57D1-4F21-4F42-8EC6-0A6969491DC3}" type="sibTrans" cxnId="{8BAA825A-6656-408E-AE32-99137EBDC5D0}">
      <dgm:prSet/>
      <dgm:spPr/>
      <dgm:t>
        <a:bodyPr/>
        <a:lstStyle/>
        <a:p>
          <a:endParaRPr lang="en-US"/>
        </a:p>
      </dgm:t>
    </dgm:pt>
    <dgm:pt modelId="{87E17CDA-32C4-4425-9F5F-00258791AFE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Correlation Analysis</a:t>
          </a:r>
          <a:r>
            <a:rPr lang="en-GB" dirty="0">
              <a:latin typeface="Corbel" panose="020B0503020204020204"/>
            </a:rPr>
            <a:t>.</a:t>
          </a:r>
          <a:endParaRPr lang="en-US" dirty="0"/>
        </a:p>
      </dgm:t>
    </dgm:pt>
    <dgm:pt modelId="{A04FE261-7767-4A4F-9CBD-4D6E354A305C}" type="parTrans" cxnId="{68D8D144-6391-400A-84D9-9C3B1394CC4B}">
      <dgm:prSet/>
      <dgm:spPr/>
      <dgm:t>
        <a:bodyPr/>
        <a:lstStyle/>
        <a:p>
          <a:endParaRPr lang="en-US"/>
        </a:p>
      </dgm:t>
    </dgm:pt>
    <dgm:pt modelId="{E0D48555-D869-424D-876C-27ED8DE0A370}" type="sibTrans" cxnId="{68D8D144-6391-400A-84D9-9C3B1394CC4B}">
      <dgm:prSet/>
      <dgm:spPr/>
      <dgm:t>
        <a:bodyPr/>
        <a:lstStyle/>
        <a:p>
          <a:endParaRPr lang="en-US"/>
        </a:p>
      </dgm:t>
    </dgm:pt>
    <dgm:pt modelId="{DBB75308-EB99-4CD3-BED4-CDD86BB701BD}" type="pres">
      <dgm:prSet presAssocID="{4B0C4924-495D-4254-85B6-09DF4A97DC9E}" presName="root" presStyleCnt="0">
        <dgm:presLayoutVars>
          <dgm:dir/>
          <dgm:resizeHandles val="exact"/>
        </dgm:presLayoutVars>
      </dgm:prSet>
      <dgm:spPr/>
    </dgm:pt>
    <dgm:pt modelId="{E3B05F7D-3F81-4A33-A9F2-D6E1030AD5F5}" type="pres">
      <dgm:prSet presAssocID="{87DFC609-AD7A-4446-97E6-5B94394B033A}" presName="compNode" presStyleCnt="0"/>
      <dgm:spPr/>
    </dgm:pt>
    <dgm:pt modelId="{EFFDCCA5-3421-46A4-AD23-1362DDA0C950}" type="pres">
      <dgm:prSet presAssocID="{87DFC609-AD7A-4446-97E6-5B94394B033A}" presName="bgRect" presStyleLbl="bgShp" presStyleIdx="0" presStyleCnt="2"/>
      <dgm:spPr/>
    </dgm:pt>
    <dgm:pt modelId="{F9553B04-57C5-48FF-827D-FB6F710DBC9F}" type="pres">
      <dgm:prSet presAssocID="{87DFC609-AD7A-4446-97E6-5B94394B03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F60B7A2-D0F1-4BFD-9ED0-7BAAAF6394ED}" type="pres">
      <dgm:prSet presAssocID="{87DFC609-AD7A-4446-97E6-5B94394B033A}" presName="spaceRect" presStyleCnt="0"/>
      <dgm:spPr/>
    </dgm:pt>
    <dgm:pt modelId="{10EEDB2E-7A8E-4051-8A6F-11CF1AF5A3AD}" type="pres">
      <dgm:prSet presAssocID="{87DFC609-AD7A-4446-97E6-5B94394B033A}" presName="parTx" presStyleLbl="revTx" presStyleIdx="0" presStyleCnt="3">
        <dgm:presLayoutVars>
          <dgm:chMax val="0"/>
          <dgm:chPref val="0"/>
        </dgm:presLayoutVars>
      </dgm:prSet>
      <dgm:spPr/>
    </dgm:pt>
    <dgm:pt modelId="{67E89804-34B4-4B57-A709-C186DD195FB9}" type="pres">
      <dgm:prSet presAssocID="{0416CF49-C184-4684-A5BF-2C6043630507}" presName="sibTrans" presStyleCnt="0"/>
      <dgm:spPr/>
    </dgm:pt>
    <dgm:pt modelId="{CAA0D94B-1A62-4F4A-BA46-D436C4DAF029}" type="pres">
      <dgm:prSet presAssocID="{D6B2A9B1-1C3E-4BE5-AF15-3F6E7EE4A709}" presName="compNode" presStyleCnt="0"/>
      <dgm:spPr/>
    </dgm:pt>
    <dgm:pt modelId="{FA1D9620-4FEE-4D03-936A-1DC948F72748}" type="pres">
      <dgm:prSet presAssocID="{D6B2A9B1-1C3E-4BE5-AF15-3F6E7EE4A709}" presName="bgRect" presStyleLbl="bgShp" presStyleIdx="1" presStyleCnt="2"/>
      <dgm:spPr/>
    </dgm:pt>
    <dgm:pt modelId="{A5500B85-F429-4A25-9D47-BF8B430D3FF4}" type="pres">
      <dgm:prSet presAssocID="{D6B2A9B1-1C3E-4BE5-AF15-3F6E7EE4A7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EF903EE-8594-478D-B4BA-7BA58BE5FB92}" type="pres">
      <dgm:prSet presAssocID="{D6B2A9B1-1C3E-4BE5-AF15-3F6E7EE4A709}" presName="spaceRect" presStyleCnt="0"/>
      <dgm:spPr/>
    </dgm:pt>
    <dgm:pt modelId="{75408401-E2E8-4EB4-9D17-5D223B36E0A8}" type="pres">
      <dgm:prSet presAssocID="{D6B2A9B1-1C3E-4BE5-AF15-3F6E7EE4A709}" presName="parTx" presStyleLbl="revTx" presStyleIdx="1" presStyleCnt="3">
        <dgm:presLayoutVars>
          <dgm:chMax val="0"/>
          <dgm:chPref val="0"/>
        </dgm:presLayoutVars>
      </dgm:prSet>
      <dgm:spPr/>
    </dgm:pt>
    <dgm:pt modelId="{11D540EB-E8E4-4590-9495-9F59CD7D2D0D}" type="pres">
      <dgm:prSet presAssocID="{D6B2A9B1-1C3E-4BE5-AF15-3F6E7EE4A709}" presName="desTx" presStyleLbl="revTx" presStyleIdx="2" presStyleCnt="3">
        <dgm:presLayoutVars/>
      </dgm:prSet>
      <dgm:spPr/>
    </dgm:pt>
  </dgm:ptLst>
  <dgm:cxnLst>
    <dgm:cxn modelId="{4046F221-5935-46D1-930E-0F9581AB842A}" type="presOf" srcId="{87DFC609-AD7A-4446-97E6-5B94394B033A}" destId="{10EEDB2E-7A8E-4051-8A6F-11CF1AF5A3AD}" srcOrd="0" destOrd="0" presId="urn:microsoft.com/office/officeart/2018/2/layout/IconVerticalSolidList"/>
    <dgm:cxn modelId="{99D64434-BBC5-42B2-BCB3-5D59BE322E94}" srcId="{4B0C4924-495D-4254-85B6-09DF4A97DC9E}" destId="{87DFC609-AD7A-4446-97E6-5B94394B033A}" srcOrd="0" destOrd="0" parTransId="{420FC119-E29E-4BDA-AA57-B04BF09EFB80}" sibTransId="{0416CF49-C184-4684-A5BF-2C6043630507}"/>
    <dgm:cxn modelId="{68D8D144-6391-400A-84D9-9C3B1394CC4B}" srcId="{D6B2A9B1-1C3E-4BE5-AF15-3F6E7EE4A709}" destId="{87E17CDA-32C4-4425-9F5F-00258791AFEF}" srcOrd="3" destOrd="0" parTransId="{A04FE261-7767-4A4F-9CBD-4D6E354A305C}" sibTransId="{E0D48555-D869-424D-876C-27ED8DE0A370}"/>
    <dgm:cxn modelId="{8EE28146-5E13-4058-ACF5-942E41EBED2D}" type="presOf" srcId="{87E17CDA-32C4-4425-9F5F-00258791AFEF}" destId="{11D540EB-E8E4-4590-9495-9F59CD7D2D0D}" srcOrd="0" destOrd="3" presId="urn:microsoft.com/office/officeart/2018/2/layout/IconVerticalSolidList"/>
    <dgm:cxn modelId="{0E27DF6A-5C3B-4FFC-9C7C-46D973D5F780}" type="presOf" srcId="{D6B2A9B1-1C3E-4BE5-AF15-3F6E7EE4A709}" destId="{75408401-E2E8-4EB4-9D17-5D223B36E0A8}" srcOrd="0" destOrd="0" presId="urn:microsoft.com/office/officeart/2018/2/layout/IconVerticalSolidList"/>
    <dgm:cxn modelId="{4DCC4575-9679-4D20-8705-FCAE415AE081}" type="presOf" srcId="{4B0C4924-495D-4254-85B6-09DF4A97DC9E}" destId="{DBB75308-EB99-4CD3-BED4-CDD86BB701BD}" srcOrd="0" destOrd="0" presId="urn:microsoft.com/office/officeart/2018/2/layout/IconVerticalSolidList"/>
    <dgm:cxn modelId="{8A60B275-07BE-4120-B350-CDA11129511F}" srcId="{4B0C4924-495D-4254-85B6-09DF4A97DC9E}" destId="{D6B2A9B1-1C3E-4BE5-AF15-3F6E7EE4A709}" srcOrd="1" destOrd="0" parTransId="{1A2A8AC9-611C-439A-80B2-BE5408352627}" sibTransId="{B24E93BA-0434-41B8-A482-872A621C83DC}"/>
    <dgm:cxn modelId="{8BAA825A-6656-408E-AE32-99137EBDC5D0}" srcId="{D6B2A9B1-1C3E-4BE5-AF15-3F6E7EE4A709}" destId="{A37CC974-7E3A-4F7A-8E28-3BEE2C949012}" srcOrd="2" destOrd="0" parTransId="{7DB06743-F3EE-46DE-A354-D604BB84DFCF}" sibTransId="{B52A57D1-4F21-4F42-8EC6-0A6969491DC3}"/>
    <dgm:cxn modelId="{A486BD8A-2315-4205-AF46-D6FDAEF38553}" srcId="{D6B2A9B1-1C3E-4BE5-AF15-3F6E7EE4A709}" destId="{0D3A6039-8F7C-46C9-9771-400A6FFB3A1E}" srcOrd="1" destOrd="0" parTransId="{2EACDFEE-6A3F-4114-9FA2-451F405A392F}" sibTransId="{F4EA792E-EDB5-46E0-8E9C-742363717BA5}"/>
    <dgm:cxn modelId="{4C3EB397-8CBB-49A2-AA43-779B7AE56031}" srcId="{D6B2A9B1-1C3E-4BE5-AF15-3F6E7EE4A709}" destId="{8B48EBEA-2C5A-444E-852B-3BA1C192B70D}" srcOrd="0" destOrd="0" parTransId="{5F0098C0-9184-4C2E-AE1E-4BB12B97EE70}" sibTransId="{CF428397-670D-4B15-A1EE-87DC94A8CDAB}"/>
    <dgm:cxn modelId="{ACCBA8CE-7894-426C-96FE-38C75AA080ED}" type="presOf" srcId="{0D3A6039-8F7C-46C9-9771-400A6FFB3A1E}" destId="{11D540EB-E8E4-4590-9495-9F59CD7D2D0D}" srcOrd="0" destOrd="1" presId="urn:microsoft.com/office/officeart/2018/2/layout/IconVerticalSolidList"/>
    <dgm:cxn modelId="{085B3AE6-A6AE-4E5F-B02F-3261CE43EA90}" type="presOf" srcId="{8B48EBEA-2C5A-444E-852B-3BA1C192B70D}" destId="{11D540EB-E8E4-4590-9495-9F59CD7D2D0D}" srcOrd="0" destOrd="0" presId="urn:microsoft.com/office/officeart/2018/2/layout/IconVerticalSolidList"/>
    <dgm:cxn modelId="{CB504FFB-AD9C-47BE-A8F3-E0CD152DB6F4}" type="presOf" srcId="{A37CC974-7E3A-4F7A-8E28-3BEE2C949012}" destId="{11D540EB-E8E4-4590-9495-9F59CD7D2D0D}" srcOrd="0" destOrd="2" presId="urn:microsoft.com/office/officeart/2018/2/layout/IconVerticalSolidList"/>
    <dgm:cxn modelId="{AC24D44A-B6E6-4C16-A8A7-99F52BE90D6F}" type="presParOf" srcId="{DBB75308-EB99-4CD3-BED4-CDD86BB701BD}" destId="{E3B05F7D-3F81-4A33-A9F2-D6E1030AD5F5}" srcOrd="0" destOrd="0" presId="urn:microsoft.com/office/officeart/2018/2/layout/IconVerticalSolidList"/>
    <dgm:cxn modelId="{2C9D949A-9432-431C-8ABA-F0C4268EC6CE}" type="presParOf" srcId="{E3B05F7D-3F81-4A33-A9F2-D6E1030AD5F5}" destId="{EFFDCCA5-3421-46A4-AD23-1362DDA0C950}" srcOrd="0" destOrd="0" presId="urn:microsoft.com/office/officeart/2018/2/layout/IconVerticalSolidList"/>
    <dgm:cxn modelId="{85EE7043-102E-400A-9F5A-5EB864872CF1}" type="presParOf" srcId="{E3B05F7D-3F81-4A33-A9F2-D6E1030AD5F5}" destId="{F9553B04-57C5-48FF-827D-FB6F710DBC9F}" srcOrd="1" destOrd="0" presId="urn:microsoft.com/office/officeart/2018/2/layout/IconVerticalSolidList"/>
    <dgm:cxn modelId="{3246ED96-8BD4-4D0D-B62F-3AEB30558793}" type="presParOf" srcId="{E3B05F7D-3F81-4A33-A9F2-D6E1030AD5F5}" destId="{6F60B7A2-D0F1-4BFD-9ED0-7BAAAF6394ED}" srcOrd="2" destOrd="0" presId="urn:microsoft.com/office/officeart/2018/2/layout/IconVerticalSolidList"/>
    <dgm:cxn modelId="{3E7BD6A0-0531-4D05-AA71-8139F2E56B14}" type="presParOf" srcId="{E3B05F7D-3F81-4A33-A9F2-D6E1030AD5F5}" destId="{10EEDB2E-7A8E-4051-8A6F-11CF1AF5A3AD}" srcOrd="3" destOrd="0" presId="urn:microsoft.com/office/officeart/2018/2/layout/IconVerticalSolidList"/>
    <dgm:cxn modelId="{C7BDAD69-564F-4213-89B2-E674602B2030}" type="presParOf" srcId="{DBB75308-EB99-4CD3-BED4-CDD86BB701BD}" destId="{67E89804-34B4-4B57-A709-C186DD195FB9}" srcOrd="1" destOrd="0" presId="urn:microsoft.com/office/officeart/2018/2/layout/IconVerticalSolidList"/>
    <dgm:cxn modelId="{8FE93AD5-937D-4205-8322-D83795530EA5}" type="presParOf" srcId="{DBB75308-EB99-4CD3-BED4-CDD86BB701BD}" destId="{CAA0D94B-1A62-4F4A-BA46-D436C4DAF029}" srcOrd="2" destOrd="0" presId="urn:microsoft.com/office/officeart/2018/2/layout/IconVerticalSolidList"/>
    <dgm:cxn modelId="{6E359BC1-951B-4E24-A98F-66C42C224C2E}" type="presParOf" srcId="{CAA0D94B-1A62-4F4A-BA46-D436C4DAF029}" destId="{FA1D9620-4FEE-4D03-936A-1DC948F72748}" srcOrd="0" destOrd="0" presId="urn:microsoft.com/office/officeart/2018/2/layout/IconVerticalSolidList"/>
    <dgm:cxn modelId="{1993B231-6B79-4E03-A50F-43E25C740DC7}" type="presParOf" srcId="{CAA0D94B-1A62-4F4A-BA46-D436C4DAF029}" destId="{A5500B85-F429-4A25-9D47-BF8B430D3FF4}" srcOrd="1" destOrd="0" presId="urn:microsoft.com/office/officeart/2018/2/layout/IconVerticalSolidList"/>
    <dgm:cxn modelId="{239C9AC0-0DC1-4AF9-AF94-2DD0A7DCB3A6}" type="presParOf" srcId="{CAA0D94B-1A62-4F4A-BA46-D436C4DAF029}" destId="{FEF903EE-8594-478D-B4BA-7BA58BE5FB92}" srcOrd="2" destOrd="0" presId="urn:microsoft.com/office/officeart/2018/2/layout/IconVerticalSolidList"/>
    <dgm:cxn modelId="{DF98A158-F407-4B4C-B0C4-4115FC10951A}" type="presParOf" srcId="{CAA0D94B-1A62-4F4A-BA46-D436C4DAF029}" destId="{75408401-E2E8-4EB4-9D17-5D223B36E0A8}" srcOrd="3" destOrd="0" presId="urn:microsoft.com/office/officeart/2018/2/layout/IconVerticalSolidList"/>
    <dgm:cxn modelId="{60B4B8EC-B2AF-448F-95BE-3C60CB0EC4B9}" type="presParOf" srcId="{CAA0D94B-1A62-4F4A-BA46-D436C4DAF029}" destId="{11D540EB-E8E4-4590-9495-9F59CD7D2D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8B38ED-E518-4014-900E-5D97DAC98286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C736CDD-3021-4511-B803-75603D152944}">
      <dgm:prSet/>
      <dgm:spPr/>
      <dgm:t>
        <a:bodyPr/>
        <a:lstStyle/>
        <a:p>
          <a:r>
            <a:rPr lang="en-GB"/>
            <a:t>Population  </a:t>
          </a:r>
          <a:endParaRPr lang="en-US"/>
        </a:p>
      </dgm:t>
    </dgm:pt>
    <dgm:pt modelId="{BEE9369A-C442-43E1-86D8-37B993AD0A32}" type="parTrans" cxnId="{C6667232-DEC3-4840-BEA1-0E25E49BBADC}">
      <dgm:prSet/>
      <dgm:spPr/>
      <dgm:t>
        <a:bodyPr/>
        <a:lstStyle/>
        <a:p>
          <a:endParaRPr lang="en-US"/>
        </a:p>
      </dgm:t>
    </dgm:pt>
    <dgm:pt modelId="{C242FB17-44B5-4C25-8C19-984A085D08A7}" type="sibTrans" cxnId="{C6667232-DEC3-4840-BEA1-0E25E49BBADC}">
      <dgm:prSet/>
      <dgm:spPr/>
      <dgm:t>
        <a:bodyPr/>
        <a:lstStyle/>
        <a:p>
          <a:endParaRPr lang="en-US"/>
        </a:p>
      </dgm:t>
    </dgm:pt>
    <dgm:pt modelId="{5C3673AF-EC0A-4F7B-B41E-D11892E6B6E4}">
      <dgm:prSet/>
      <dgm:spPr/>
      <dgm:t>
        <a:bodyPr/>
        <a:lstStyle/>
        <a:p>
          <a:r>
            <a:rPr lang="en-GB"/>
            <a:t>Sample</a:t>
          </a:r>
          <a:endParaRPr lang="en-US"/>
        </a:p>
      </dgm:t>
    </dgm:pt>
    <dgm:pt modelId="{E489FB92-EF37-4B16-9D54-64DB77DDA8ED}" type="parTrans" cxnId="{9AA6DD7B-8D9E-4285-9DD8-01AB77101117}">
      <dgm:prSet/>
      <dgm:spPr/>
      <dgm:t>
        <a:bodyPr/>
        <a:lstStyle/>
        <a:p>
          <a:endParaRPr lang="en-US"/>
        </a:p>
      </dgm:t>
    </dgm:pt>
    <dgm:pt modelId="{FD1CCF86-4E74-4E60-95D0-F1451156FFA6}" type="sibTrans" cxnId="{9AA6DD7B-8D9E-4285-9DD8-01AB77101117}">
      <dgm:prSet/>
      <dgm:spPr/>
      <dgm:t>
        <a:bodyPr/>
        <a:lstStyle/>
        <a:p>
          <a:endParaRPr lang="en-US"/>
        </a:p>
      </dgm:t>
    </dgm:pt>
    <dgm:pt modelId="{C7895895-866F-473C-9D04-D936ED9DA13F}">
      <dgm:prSet/>
      <dgm:spPr/>
      <dgm:t>
        <a:bodyPr/>
        <a:lstStyle/>
        <a:p>
          <a:r>
            <a:rPr lang="en-GB"/>
            <a:t>Probability</a:t>
          </a:r>
          <a:endParaRPr lang="en-US"/>
        </a:p>
      </dgm:t>
    </dgm:pt>
    <dgm:pt modelId="{EE9EA8D2-E175-40D2-BB14-EB36B34B0FEA}" type="parTrans" cxnId="{88086721-B6F7-45A7-A3B1-2D0A1819B78B}">
      <dgm:prSet/>
      <dgm:spPr/>
      <dgm:t>
        <a:bodyPr/>
        <a:lstStyle/>
        <a:p>
          <a:endParaRPr lang="en-US"/>
        </a:p>
      </dgm:t>
    </dgm:pt>
    <dgm:pt modelId="{294DDDCC-3B33-46C0-89B7-A713E30EEF3D}" type="sibTrans" cxnId="{88086721-B6F7-45A7-A3B1-2D0A1819B78B}">
      <dgm:prSet/>
      <dgm:spPr/>
      <dgm:t>
        <a:bodyPr/>
        <a:lstStyle/>
        <a:p>
          <a:endParaRPr lang="en-US"/>
        </a:p>
      </dgm:t>
    </dgm:pt>
    <dgm:pt modelId="{D132F50D-E0A4-4416-B8AC-A611251C88C2}">
      <dgm:prSet/>
      <dgm:spPr/>
      <dgm:t>
        <a:bodyPr/>
        <a:lstStyle/>
        <a:p>
          <a:r>
            <a:rPr lang="en-GB"/>
            <a:t>Distributions</a:t>
          </a:r>
          <a:endParaRPr lang="en-US"/>
        </a:p>
      </dgm:t>
    </dgm:pt>
    <dgm:pt modelId="{BC45B112-E11C-46ED-838F-98BAE09BD55B}" type="parTrans" cxnId="{2131173D-5B37-4906-88AE-13F32BD2A8F4}">
      <dgm:prSet/>
      <dgm:spPr/>
      <dgm:t>
        <a:bodyPr/>
        <a:lstStyle/>
        <a:p>
          <a:endParaRPr lang="en-US"/>
        </a:p>
      </dgm:t>
    </dgm:pt>
    <dgm:pt modelId="{5C7C8A0B-9AB5-47A6-B361-DF6EC4A82431}" type="sibTrans" cxnId="{2131173D-5B37-4906-88AE-13F32BD2A8F4}">
      <dgm:prSet/>
      <dgm:spPr/>
      <dgm:t>
        <a:bodyPr/>
        <a:lstStyle/>
        <a:p>
          <a:endParaRPr lang="en-US"/>
        </a:p>
      </dgm:t>
    </dgm:pt>
    <dgm:pt modelId="{7EDB9173-3F52-419A-A993-85576636C7B3}">
      <dgm:prSet/>
      <dgm:spPr/>
      <dgm:t>
        <a:bodyPr/>
        <a:lstStyle/>
        <a:p>
          <a:r>
            <a:rPr lang="en-GB"/>
            <a:t>P-value</a:t>
          </a:r>
          <a:endParaRPr lang="en-US"/>
        </a:p>
      </dgm:t>
    </dgm:pt>
    <dgm:pt modelId="{307D8C06-4ACA-4F28-B66B-BFD7C71801F2}" type="parTrans" cxnId="{9F44AD2C-B579-4FE2-B6C2-406B2FCBF9F5}">
      <dgm:prSet/>
      <dgm:spPr/>
      <dgm:t>
        <a:bodyPr/>
        <a:lstStyle/>
        <a:p>
          <a:endParaRPr lang="en-US"/>
        </a:p>
      </dgm:t>
    </dgm:pt>
    <dgm:pt modelId="{CAF476C9-1E54-40BF-BC4C-AA6B42F5658A}" type="sibTrans" cxnId="{9F44AD2C-B579-4FE2-B6C2-406B2FCBF9F5}">
      <dgm:prSet/>
      <dgm:spPr/>
      <dgm:t>
        <a:bodyPr/>
        <a:lstStyle/>
        <a:p>
          <a:endParaRPr lang="en-US"/>
        </a:p>
      </dgm:t>
    </dgm:pt>
    <dgm:pt modelId="{6E88EB04-EBFC-421E-A63C-563C3B66E29D}">
      <dgm:prSet/>
      <dgm:spPr/>
      <dgm:t>
        <a:bodyPr/>
        <a:lstStyle/>
        <a:p>
          <a:r>
            <a:rPr lang="en-GB"/>
            <a:t>Correlation vs. Causation</a:t>
          </a:r>
          <a:endParaRPr lang="en-US"/>
        </a:p>
      </dgm:t>
    </dgm:pt>
    <dgm:pt modelId="{46BE604B-193C-4EAE-B0DE-1227EF7A1F6B}" type="parTrans" cxnId="{46491E0F-DD7E-4C44-897C-FB1146F2CA04}">
      <dgm:prSet/>
      <dgm:spPr/>
      <dgm:t>
        <a:bodyPr/>
        <a:lstStyle/>
        <a:p>
          <a:endParaRPr lang="en-US"/>
        </a:p>
      </dgm:t>
    </dgm:pt>
    <dgm:pt modelId="{6C647F01-0BB3-4981-A7F5-A2F6942E0E91}" type="sibTrans" cxnId="{46491E0F-DD7E-4C44-897C-FB1146F2CA04}">
      <dgm:prSet/>
      <dgm:spPr/>
      <dgm:t>
        <a:bodyPr/>
        <a:lstStyle/>
        <a:p>
          <a:endParaRPr lang="en-US"/>
        </a:p>
      </dgm:t>
    </dgm:pt>
    <dgm:pt modelId="{83B63447-B1D5-4660-B49F-DC7B253EC529}">
      <dgm:prSet/>
      <dgm:spPr/>
      <dgm:t>
        <a:bodyPr/>
        <a:lstStyle/>
        <a:p>
          <a:r>
            <a:rPr lang="en-GB"/>
            <a:t>Variables</a:t>
          </a:r>
          <a:endParaRPr lang="en-US"/>
        </a:p>
      </dgm:t>
    </dgm:pt>
    <dgm:pt modelId="{D5CA98E5-A5AF-4AF1-AF40-751A983AAEBC}" type="parTrans" cxnId="{0C6617D6-4DF0-4CCC-B09F-B1B12C37D652}">
      <dgm:prSet/>
      <dgm:spPr/>
      <dgm:t>
        <a:bodyPr/>
        <a:lstStyle/>
        <a:p>
          <a:endParaRPr lang="en-US"/>
        </a:p>
      </dgm:t>
    </dgm:pt>
    <dgm:pt modelId="{F0D992E5-6FFF-46B1-9C81-0F41DFE2DCD8}" type="sibTrans" cxnId="{0C6617D6-4DF0-4CCC-B09F-B1B12C37D652}">
      <dgm:prSet/>
      <dgm:spPr/>
      <dgm:t>
        <a:bodyPr/>
        <a:lstStyle/>
        <a:p>
          <a:endParaRPr lang="en-US"/>
        </a:p>
      </dgm:t>
    </dgm:pt>
    <dgm:pt modelId="{525FFD7A-D4E2-4723-A55E-B67B8166B0C7}" type="pres">
      <dgm:prSet presAssocID="{878B38ED-E518-4014-900E-5D97DAC98286}" presName="diagram" presStyleCnt="0">
        <dgm:presLayoutVars>
          <dgm:dir/>
          <dgm:resizeHandles val="exact"/>
        </dgm:presLayoutVars>
      </dgm:prSet>
      <dgm:spPr/>
    </dgm:pt>
    <dgm:pt modelId="{84FF96EB-C45C-4B8B-A635-3D73A6435897}" type="pres">
      <dgm:prSet presAssocID="{FC736CDD-3021-4511-B803-75603D152944}" presName="node" presStyleLbl="node1" presStyleIdx="0" presStyleCnt="7">
        <dgm:presLayoutVars>
          <dgm:bulletEnabled val="1"/>
        </dgm:presLayoutVars>
      </dgm:prSet>
      <dgm:spPr/>
    </dgm:pt>
    <dgm:pt modelId="{007B798D-27D6-4B6E-8522-895B4B5EB843}" type="pres">
      <dgm:prSet presAssocID="{C242FB17-44B5-4C25-8C19-984A085D08A7}" presName="sibTrans" presStyleCnt="0"/>
      <dgm:spPr/>
    </dgm:pt>
    <dgm:pt modelId="{866CF76C-51D9-4F20-9F74-9D76AB2F227A}" type="pres">
      <dgm:prSet presAssocID="{5C3673AF-EC0A-4F7B-B41E-D11892E6B6E4}" presName="node" presStyleLbl="node1" presStyleIdx="1" presStyleCnt="7">
        <dgm:presLayoutVars>
          <dgm:bulletEnabled val="1"/>
        </dgm:presLayoutVars>
      </dgm:prSet>
      <dgm:spPr/>
    </dgm:pt>
    <dgm:pt modelId="{0CA01795-F574-4A36-ADAC-C7A86F0759AE}" type="pres">
      <dgm:prSet presAssocID="{FD1CCF86-4E74-4E60-95D0-F1451156FFA6}" presName="sibTrans" presStyleCnt="0"/>
      <dgm:spPr/>
    </dgm:pt>
    <dgm:pt modelId="{5D216BF7-D103-4197-8BB4-E4D2F1FD234A}" type="pres">
      <dgm:prSet presAssocID="{C7895895-866F-473C-9D04-D936ED9DA13F}" presName="node" presStyleLbl="node1" presStyleIdx="2" presStyleCnt="7">
        <dgm:presLayoutVars>
          <dgm:bulletEnabled val="1"/>
        </dgm:presLayoutVars>
      </dgm:prSet>
      <dgm:spPr/>
    </dgm:pt>
    <dgm:pt modelId="{C5A335CB-8E86-4915-BE65-5DB78ABD361A}" type="pres">
      <dgm:prSet presAssocID="{294DDDCC-3B33-46C0-89B7-A713E30EEF3D}" presName="sibTrans" presStyleCnt="0"/>
      <dgm:spPr/>
    </dgm:pt>
    <dgm:pt modelId="{30C89D98-A7AB-469B-8705-B4BF523C36D6}" type="pres">
      <dgm:prSet presAssocID="{D132F50D-E0A4-4416-B8AC-A611251C88C2}" presName="node" presStyleLbl="node1" presStyleIdx="3" presStyleCnt="7">
        <dgm:presLayoutVars>
          <dgm:bulletEnabled val="1"/>
        </dgm:presLayoutVars>
      </dgm:prSet>
      <dgm:spPr/>
    </dgm:pt>
    <dgm:pt modelId="{F1DA8239-074A-4CCC-AC1C-1B801E7957FB}" type="pres">
      <dgm:prSet presAssocID="{5C7C8A0B-9AB5-47A6-B361-DF6EC4A82431}" presName="sibTrans" presStyleCnt="0"/>
      <dgm:spPr/>
    </dgm:pt>
    <dgm:pt modelId="{064BFCE6-0346-4B8F-B6BA-40D81350DB37}" type="pres">
      <dgm:prSet presAssocID="{7EDB9173-3F52-419A-A993-85576636C7B3}" presName="node" presStyleLbl="node1" presStyleIdx="4" presStyleCnt="7">
        <dgm:presLayoutVars>
          <dgm:bulletEnabled val="1"/>
        </dgm:presLayoutVars>
      </dgm:prSet>
      <dgm:spPr/>
    </dgm:pt>
    <dgm:pt modelId="{D06BD041-3E53-41BF-A4AE-A460AD903CB0}" type="pres">
      <dgm:prSet presAssocID="{CAF476C9-1E54-40BF-BC4C-AA6B42F5658A}" presName="sibTrans" presStyleCnt="0"/>
      <dgm:spPr/>
    </dgm:pt>
    <dgm:pt modelId="{45960095-D57B-46CF-B14A-3CC54B34E20F}" type="pres">
      <dgm:prSet presAssocID="{6E88EB04-EBFC-421E-A63C-563C3B66E29D}" presName="node" presStyleLbl="node1" presStyleIdx="5" presStyleCnt="7">
        <dgm:presLayoutVars>
          <dgm:bulletEnabled val="1"/>
        </dgm:presLayoutVars>
      </dgm:prSet>
      <dgm:spPr/>
    </dgm:pt>
    <dgm:pt modelId="{8203E54A-102E-4498-8AF9-69F346503AC5}" type="pres">
      <dgm:prSet presAssocID="{6C647F01-0BB3-4981-A7F5-A2F6942E0E91}" presName="sibTrans" presStyleCnt="0"/>
      <dgm:spPr/>
    </dgm:pt>
    <dgm:pt modelId="{E76240F1-EB77-47B8-AC9D-765B7AC55318}" type="pres">
      <dgm:prSet presAssocID="{83B63447-B1D5-4660-B49F-DC7B253EC529}" presName="node" presStyleLbl="node1" presStyleIdx="6" presStyleCnt="7">
        <dgm:presLayoutVars>
          <dgm:bulletEnabled val="1"/>
        </dgm:presLayoutVars>
      </dgm:prSet>
      <dgm:spPr/>
    </dgm:pt>
  </dgm:ptLst>
  <dgm:cxnLst>
    <dgm:cxn modelId="{46491E0F-DD7E-4C44-897C-FB1146F2CA04}" srcId="{878B38ED-E518-4014-900E-5D97DAC98286}" destId="{6E88EB04-EBFC-421E-A63C-563C3B66E29D}" srcOrd="5" destOrd="0" parTransId="{46BE604B-193C-4EAE-B0DE-1227EF7A1F6B}" sibTransId="{6C647F01-0BB3-4981-A7F5-A2F6942E0E91}"/>
    <dgm:cxn modelId="{88086721-B6F7-45A7-A3B1-2D0A1819B78B}" srcId="{878B38ED-E518-4014-900E-5D97DAC98286}" destId="{C7895895-866F-473C-9D04-D936ED9DA13F}" srcOrd="2" destOrd="0" parTransId="{EE9EA8D2-E175-40D2-BB14-EB36B34B0FEA}" sibTransId="{294DDDCC-3B33-46C0-89B7-A713E30EEF3D}"/>
    <dgm:cxn modelId="{9F44AD2C-B579-4FE2-B6C2-406B2FCBF9F5}" srcId="{878B38ED-E518-4014-900E-5D97DAC98286}" destId="{7EDB9173-3F52-419A-A993-85576636C7B3}" srcOrd="4" destOrd="0" parTransId="{307D8C06-4ACA-4F28-B66B-BFD7C71801F2}" sibTransId="{CAF476C9-1E54-40BF-BC4C-AA6B42F5658A}"/>
    <dgm:cxn modelId="{C6667232-DEC3-4840-BEA1-0E25E49BBADC}" srcId="{878B38ED-E518-4014-900E-5D97DAC98286}" destId="{FC736CDD-3021-4511-B803-75603D152944}" srcOrd="0" destOrd="0" parTransId="{BEE9369A-C442-43E1-86D8-37B993AD0A32}" sibTransId="{C242FB17-44B5-4C25-8C19-984A085D08A7}"/>
    <dgm:cxn modelId="{2131173D-5B37-4906-88AE-13F32BD2A8F4}" srcId="{878B38ED-E518-4014-900E-5D97DAC98286}" destId="{D132F50D-E0A4-4416-B8AC-A611251C88C2}" srcOrd="3" destOrd="0" parTransId="{BC45B112-E11C-46ED-838F-98BAE09BD55B}" sibTransId="{5C7C8A0B-9AB5-47A6-B361-DF6EC4A82431}"/>
    <dgm:cxn modelId="{3499B867-EA37-40CA-BF47-6A4A422CCA14}" type="presOf" srcId="{6E88EB04-EBFC-421E-A63C-563C3B66E29D}" destId="{45960095-D57B-46CF-B14A-3CC54B34E20F}" srcOrd="0" destOrd="0" presId="urn:microsoft.com/office/officeart/2005/8/layout/default"/>
    <dgm:cxn modelId="{BABCA950-642C-425C-8893-20F65D6EA35C}" type="presOf" srcId="{878B38ED-E518-4014-900E-5D97DAC98286}" destId="{525FFD7A-D4E2-4723-A55E-B67B8166B0C7}" srcOrd="0" destOrd="0" presId="urn:microsoft.com/office/officeart/2005/8/layout/default"/>
    <dgm:cxn modelId="{9AA6DD7B-8D9E-4285-9DD8-01AB77101117}" srcId="{878B38ED-E518-4014-900E-5D97DAC98286}" destId="{5C3673AF-EC0A-4F7B-B41E-D11892E6B6E4}" srcOrd="1" destOrd="0" parTransId="{E489FB92-EF37-4B16-9D54-64DB77DDA8ED}" sibTransId="{FD1CCF86-4E74-4E60-95D0-F1451156FFA6}"/>
    <dgm:cxn modelId="{C3DA3392-2780-44DC-B316-93C41D341526}" type="presOf" srcId="{FC736CDD-3021-4511-B803-75603D152944}" destId="{84FF96EB-C45C-4B8B-A635-3D73A6435897}" srcOrd="0" destOrd="0" presId="urn:microsoft.com/office/officeart/2005/8/layout/default"/>
    <dgm:cxn modelId="{A1570E9D-2421-49EE-9E11-40078B52AB87}" type="presOf" srcId="{7EDB9173-3F52-419A-A993-85576636C7B3}" destId="{064BFCE6-0346-4B8F-B6BA-40D81350DB37}" srcOrd="0" destOrd="0" presId="urn:microsoft.com/office/officeart/2005/8/layout/default"/>
    <dgm:cxn modelId="{7FD0C9B4-CC8C-4608-BE95-654DB9F119B3}" type="presOf" srcId="{C7895895-866F-473C-9D04-D936ED9DA13F}" destId="{5D216BF7-D103-4197-8BB4-E4D2F1FD234A}" srcOrd="0" destOrd="0" presId="urn:microsoft.com/office/officeart/2005/8/layout/default"/>
    <dgm:cxn modelId="{4B79ABBE-A04B-4FEF-B47F-99E318A406EB}" type="presOf" srcId="{D132F50D-E0A4-4416-B8AC-A611251C88C2}" destId="{30C89D98-A7AB-469B-8705-B4BF523C36D6}" srcOrd="0" destOrd="0" presId="urn:microsoft.com/office/officeart/2005/8/layout/default"/>
    <dgm:cxn modelId="{09D62EC7-C009-44EA-963C-0833E99F2388}" type="presOf" srcId="{5C3673AF-EC0A-4F7B-B41E-D11892E6B6E4}" destId="{866CF76C-51D9-4F20-9F74-9D76AB2F227A}" srcOrd="0" destOrd="0" presId="urn:microsoft.com/office/officeart/2005/8/layout/default"/>
    <dgm:cxn modelId="{0C6617D6-4DF0-4CCC-B09F-B1B12C37D652}" srcId="{878B38ED-E518-4014-900E-5D97DAC98286}" destId="{83B63447-B1D5-4660-B49F-DC7B253EC529}" srcOrd="6" destOrd="0" parTransId="{D5CA98E5-A5AF-4AF1-AF40-751A983AAEBC}" sibTransId="{F0D992E5-6FFF-46B1-9C81-0F41DFE2DCD8}"/>
    <dgm:cxn modelId="{32BFCADD-C8D0-447F-BB39-E463A67005C5}" type="presOf" srcId="{83B63447-B1D5-4660-B49F-DC7B253EC529}" destId="{E76240F1-EB77-47B8-AC9D-765B7AC55318}" srcOrd="0" destOrd="0" presId="urn:microsoft.com/office/officeart/2005/8/layout/default"/>
    <dgm:cxn modelId="{EE2806B2-CCD1-4D7B-A3F3-A23CA8FE5BA0}" type="presParOf" srcId="{525FFD7A-D4E2-4723-A55E-B67B8166B0C7}" destId="{84FF96EB-C45C-4B8B-A635-3D73A6435897}" srcOrd="0" destOrd="0" presId="urn:microsoft.com/office/officeart/2005/8/layout/default"/>
    <dgm:cxn modelId="{FEF3B530-52CC-406B-8D5D-84C364E6889B}" type="presParOf" srcId="{525FFD7A-D4E2-4723-A55E-B67B8166B0C7}" destId="{007B798D-27D6-4B6E-8522-895B4B5EB843}" srcOrd="1" destOrd="0" presId="urn:microsoft.com/office/officeart/2005/8/layout/default"/>
    <dgm:cxn modelId="{51DC738D-6EAE-461F-A96D-788CD45DB7CD}" type="presParOf" srcId="{525FFD7A-D4E2-4723-A55E-B67B8166B0C7}" destId="{866CF76C-51D9-4F20-9F74-9D76AB2F227A}" srcOrd="2" destOrd="0" presId="urn:microsoft.com/office/officeart/2005/8/layout/default"/>
    <dgm:cxn modelId="{BF260C64-3ED1-4380-80CD-09EAAE2EB8DF}" type="presParOf" srcId="{525FFD7A-D4E2-4723-A55E-B67B8166B0C7}" destId="{0CA01795-F574-4A36-ADAC-C7A86F0759AE}" srcOrd="3" destOrd="0" presId="urn:microsoft.com/office/officeart/2005/8/layout/default"/>
    <dgm:cxn modelId="{91DED168-A57A-40F9-B673-A98F776D7A45}" type="presParOf" srcId="{525FFD7A-D4E2-4723-A55E-B67B8166B0C7}" destId="{5D216BF7-D103-4197-8BB4-E4D2F1FD234A}" srcOrd="4" destOrd="0" presId="urn:microsoft.com/office/officeart/2005/8/layout/default"/>
    <dgm:cxn modelId="{B20395D9-7D78-43E2-8E1C-0622E618B2AB}" type="presParOf" srcId="{525FFD7A-D4E2-4723-A55E-B67B8166B0C7}" destId="{C5A335CB-8E86-4915-BE65-5DB78ABD361A}" srcOrd="5" destOrd="0" presId="urn:microsoft.com/office/officeart/2005/8/layout/default"/>
    <dgm:cxn modelId="{2E801B32-F770-4780-94AC-EA24DD1792C6}" type="presParOf" srcId="{525FFD7A-D4E2-4723-A55E-B67B8166B0C7}" destId="{30C89D98-A7AB-469B-8705-B4BF523C36D6}" srcOrd="6" destOrd="0" presId="urn:microsoft.com/office/officeart/2005/8/layout/default"/>
    <dgm:cxn modelId="{E308E0F6-B0B2-442C-BFC6-BE223CCB18FF}" type="presParOf" srcId="{525FFD7A-D4E2-4723-A55E-B67B8166B0C7}" destId="{F1DA8239-074A-4CCC-AC1C-1B801E7957FB}" srcOrd="7" destOrd="0" presId="urn:microsoft.com/office/officeart/2005/8/layout/default"/>
    <dgm:cxn modelId="{44CC1AA2-A84B-48DC-9096-29773EFB4AFC}" type="presParOf" srcId="{525FFD7A-D4E2-4723-A55E-B67B8166B0C7}" destId="{064BFCE6-0346-4B8F-B6BA-40D81350DB37}" srcOrd="8" destOrd="0" presId="urn:microsoft.com/office/officeart/2005/8/layout/default"/>
    <dgm:cxn modelId="{3FA7344C-A438-4ED5-A8C4-C53309A7802F}" type="presParOf" srcId="{525FFD7A-D4E2-4723-A55E-B67B8166B0C7}" destId="{D06BD041-3E53-41BF-A4AE-A460AD903CB0}" srcOrd="9" destOrd="0" presId="urn:microsoft.com/office/officeart/2005/8/layout/default"/>
    <dgm:cxn modelId="{76656AE7-7565-4A1C-9801-D5A74D05C9CF}" type="presParOf" srcId="{525FFD7A-D4E2-4723-A55E-B67B8166B0C7}" destId="{45960095-D57B-46CF-B14A-3CC54B34E20F}" srcOrd="10" destOrd="0" presId="urn:microsoft.com/office/officeart/2005/8/layout/default"/>
    <dgm:cxn modelId="{854A693E-6CBA-45DD-8C5D-C155866EDB00}" type="presParOf" srcId="{525FFD7A-D4E2-4723-A55E-B67B8166B0C7}" destId="{8203E54A-102E-4498-8AF9-69F346503AC5}" srcOrd="11" destOrd="0" presId="urn:microsoft.com/office/officeart/2005/8/layout/default"/>
    <dgm:cxn modelId="{B22C4176-5EB6-4C9C-AFA7-6BD9CB5641E0}" type="presParOf" srcId="{525FFD7A-D4E2-4723-A55E-B67B8166B0C7}" destId="{E76240F1-EB77-47B8-AC9D-765B7AC5531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6656D6-9CFF-45BB-8F63-F7BAFD5673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CAAE80-EF07-49A2-B9A7-F972AB3331BB}">
      <dgm:prSet phldr="0"/>
      <dgm:spPr/>
      <dgm:t>
        <a:bodyPr/>
        <a:lstStyle/>
        <a:p>
          <a:pPr rtl="0"/>
          <a:r>
            <a:rPr lang="en-GB" dirty="0">
              <a:solidFill>
                <a:srgbClr val="000000"/>
              </a:solidFill>
              <a:latin typeface="Calibri"/>
              <a:ea typeface="Calibri"/>
              <a:cs typeface="Calibri"/>
            </a:rPr>
            <a:t>Variables are the elements we measure, manipulate, or observe in a study.</a:t>
          </a:r>
          <a:endParaRPr lang="en-GB" dirty="0">
            <a:solidFill>
              <a:srgbClr val="000000"/>
            </a:solidFill>
          </a:endParaRPr>
        </a:p>
      </dgm:t>
    </dgm:pt>
    <dgm:pt modelId="{0D93441E-136B-4B29-8001-FCAD5C813ECF}" type="parTrans" cxnId="{C488541C-712C-4A18-B967-7B8F65981193}">
      <dgm:prSet/>
      <dgm:spPr/>
      <dgm:t>
        <a:bodyPr/>
        <a:lstStyle/>
        <a:p>
          <a:endParaRPr lang="en-US"/>
        </a:p>
      </dgm:t>
    </dgm:pt>
    <dgm:pt modelId="{480E4A33-9AF0-486E-A8E6-A1271333873A}" type="sibTrans" cxnId="{C488541C-712C-4A18-B967-7B8F65981193}">
      <dgm:prSet/>
      <dgm:spPr/>
      <dgm:t>
        <a:bodyPr/>
        <a:lstStyle/>
        <a:p>
          <a:endParaRPr lang="en-US"/>
        </a:p>
      </dgm:t>
    </dgm:pt>
    <dgm:pt modelId="{842D1437-8848-41EB-BA43-817245C93035}">
      <dgm:prSet/>
      <dgm:spPr/>
      <dgm:t>
        <a:bodyPr/>
        <a:lstStyle/>
        <a:p>
          <a:r>
            <a:rPr lang="en-GB" b="1" dirty="0"/>
            <a:t>Classification are based on</a:t>
          </a:r>
          <a:r>
            <a:rPr lang="en-GB" dirty="0"/>
            <a:t>;</a:t>
          </a:r>
          <a:endParaRPr lang="en-US" dirty="0"/>
        </a:p>
      </dgm:t>
    </dgm:pt>
    <dgm:pt modelId="{4F6951D9-0BBA-4975-A0EC-DF26CF740000}" type="parTrans" cxnId="{DCCA9170-C166-4A52-9F38-270DC0009621}">
      <dgm:prSet/>
      <dgm:spPr/>
      <dgm:t>
        <a:bodyPr/>
        <a:lstStyle/>
        <a:p>
          <a:endParaRPr lang="en-US"/>
        </a:p>
      </dgm:t>
    </dgm:pt>
    <dgm:pt modelId="{B514BB41-9184-4B26-B08E-0A004137998F}" type="sibTrans" cxnId="{DCCA9170-C166-4A52-9F38-270DC0009621}">
      <dgm:prSet/>
      <dgm:spPr/>
      <dgm:t>
        <a:bodyPr/>
        <a:lstStyle/>
        <a:p>
          <a:endParaRPr lang="en-US"/>
        </a:p>
      </dgm:t>
    </dgm:pt>
    <dgm:pt modelId="{FC26DDAD-C116-46E6-8AF9-A6D9FCD98CBA}">
      <dgm:prSet/>
      <dgm:spPr/>
      <dgm:t>
        <a:bodyPr/>
        <a:lstStyle/>
        <a:p>
          <a:r>
            <a:rPr lang="en-GB" b="1" dirty="0"/>
            <a:t>Role in analysis: </a:t>
          </a:r>
          <a:r>
            <a:rPr lang="en-GB" dirty="0"/>
            <a:t>Dependent and Independent</a:t>
          </a:r>
          <a:endParaRPr lang="en-US" dirty="0"/>
        </a:p>
      </dgm:t>
    </dgm:pt>
    <dgm:pt modelId="{41129A9D-C199-4C65-8F6E-283D2078A73F}" type="parTrans" cxnId="{3AEEFC18-8F98-4C3E-A5B5-7F99FC5015BE}">
      <dgm:prSet/>
      <dgm:spPr/>
      <dgm:t>
        <a:bodyPr/>
        <a:lstStyle/>
        <a:p>
          <a:endParaRPr lang="en-US"/>
        </a:p>
      </dgm:t>
    </dgm:pt>
    <dgm:pt modelId="{EEA0A113-6CAA-41E5-8025-8879C7BB065C}" type="sibTrans" cxnId="{3AEEFC18-8F98-4C3E-A5B5-7F99FC5015BE}">
      <dgm:prSet/>
      <dgm:spPr/>
      <dgm:t>
        <a:bodyPr/>
        <a:lstStyle/>
        <a:p>
          <a:endParaRPr lang="en-US"/>
        </a:p>
      </dgm:t>
    </dgm:pt>
    <dgm:pt modelId="{E75AC9C9-84CA-4D27-B2CD-8ADAFC5550F7}">
      <dgm:prSet/>
      <dgm:spPr/>
      <dgm:t>
        <a:bodyPr/>
        <a:lstStyle/>
        <a:p>
          <a:r>
            <a:rPr lang="en-GB" b="1" dirty="0"/>
            <a:t>Characteristics: </a:t>
          </a:r>
          <a:r>
            <a:rPr lang="en-GB" dirty="0"/>
            <a:t>Categorical and Numerical</a:t>
          </a:r>
          <a:endParaRPr lang="en-US" dirty="0"/>
        </a:p>
      </dgm:t>
    </dgm:pt>
    <dgm:pt modelId="{16BE372D-F5F8-44A1-8EE5-4E11FA62524A}" type="parTrans" cxnId="{7595A05C-89C5-42C4-9836-1D94568F962F}">
      <dgm:prSet/>
      <dgm:spPr/>
      <dgm:t>
        <a:bodyPr/>
        <a:lstStyle/>
        <a:p>
          <a:endParaRPr lang="en-US"/>
        </a:p>
      </dgm:t>
    </dgm:pt>
    <dgm:pt modelId="{888AB2E6-8AA5-4CFC-B353-98897DC7C222}" type="sibTrans" cxnId="{7595A05C-89C5-42C4-9836-1D94568F962F}">
      <dgm:prSet/>
      <dgm:spPr/>
      <dgm:t>
        <a:bodyPr/>
        <a:lstStyle/>
        <a:p>
          <a:endParaRPr lang="en-US"/>
        </a:p>
      </dgm:t>
    </dgm:pt>
    <dgm:pt modelId="{E445872C-ED6D-4E26-9184-F8D831A66030}" type="pres">
      <dgm:prSet presAssocID="{D96656D6-9CFF-45BB-8F63-F7BAFD5673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A290CB-386E-45BF-AFD9-E1599DCAE423}" type="pres">
      <dgm:prSet presAssocID="{EECAAE80-EF07-49A2-B9A7-F972AB3331BB}" presName="hierRoot1" presStyleCnt="0"/>
      <dgm:spPr/>
    </dgm:pt>
    <dgm:pt modelId="{94063E1A-462A-4F98-AA65-7755FD73915B}" type="pres">
      <dgm:prSet presAssocID="{EECAAE80-EF07-49A2-B9A7-F972AB3331BB}" presName="composite" presStyleCnt="0"/>
      <dgm:spPr/>
    </dgm:pt>
    <dgm:pt modelId="{BA28DE1C-E166-4F9C-AB00-C118E7F25633}" type="pres">
      <dgm:prSet presAssocID="{EECAAE80-EF07-49A2-B9A7-F972AB3331BB}" presName="background" presStyleLbl="node0" presStyleIdx="0" presStyleCnt="2"/>
      <dgm:spPr/>
    </dgm:pt>
    <dgm:pt modelId="{85AC656E-C3D1-44BF-9EDD-164CE1A8D85B}" type="pres">
      <dgm:prSet presAssocID="{EECAAE80-EF07-49A2-B9A7-F972AB3331BB}" presName="text" presStyleLbl="fgAcc0" presStyleIdx="0" presStyleCnt="2">
        <dgm:presLayoutVars>
          <dgm:chPref val="3"/>
        </dgm:presLayoutVars>
      </dgm:prSet>
      <dgm:spPr/>
    </dgm:pt>
    <dgm:pt modelId="{8D56249C-090C-4930-8952-1A8D8B7EB6DC}" type="pres">
      <dgm:prSet presAssocID="{EECAAE80-EF07-49A2-B9A7-F972AB3331BB}" presName="hierChild2" presStyleCnt="0"/>
      <dgm:spPr/>
    </dgm:pt>
    <dgm:pt modelId="{BE3F3CCD-9B79-4066-9871-C086C5421C17}" type="pres">
      <dgm:prSet presAssocID="{842D1437-8848-41EB-BA43-817245C93035}" presName="hierRoot1" presStyleCnt="0"/>
      <dgm:spPr/>
    </dgm:pt>
    <dgm:pt modelId="{6311B215-FB90-4C02-91F9-BCE7C6D764CE}" type="pres">
      <dgm:prSet presAssocID="{842D1437-8848-41EB-BA43-817245C93035}" presName="composite" presStyleCnt="0"/>
      <dgm:spPr/>
    </dgm:pt>
    <dgm:pt modelId="{02DA9752-799F-4FA2-8EAC-67C3D1AD90B1}" type="pres">
      <dgm:prSet presAssocID="{842D1437-8848-41EB-BA43-817245C93035}" presName="background" presStyleLbl="node0" presStyleIdx="1" presStyleCnt="2"/>
      <dgm:spPr/>
    </dgm:pt>
    <dgm:pt modelId="{6F39E517-657A-4BF7-8478-B91330FA5998}" type="pres">
      <dgm:prSet presAssocID="{842D1437-8848-41EB-BA43-817245C93035}" presName="text" presStyleLbl="fgAcc0" presStyleIdx="1" presStyleCnt="2">
        <dgm:presLayoutVars>
          <dgm:chPref val="3"/>
        </dgm:presLayoutVars>
      </dgm:prSet>
      <dgm:spPr/>
    </dgm:pt>
    <dgm:pt modelId="{9A580504-97B9-4D13-8EF8-87BCCD1B9FE9}" type="pres">
      <dgm:prSet presAssocID="{842D1437-8848-41EB-BA43-817245C93035}" presName="hierChild2" presStyleCnt="0"/>
      <dgm:spPr/>
    </dgm:pt>
    <dgm:pt modelId="{779D6406-8104-43F5-865E-98B0468D3735}" type="pres">
      <dgm:prSet presAssocID="{41129A9D-C199-4C65-8F6E-283D2078A73F}" presName="Name10" presStyleLbl="parChTrans1D2" presStyleIdx="0" presStyleCnt="2"/>
      <dgm:spPr/>
    </dgm:pt>
    <dgm:pt modelId="{DC59E988-AB40-47EA-B457-BB262F220581}" type="pres">
      <dgm:prSet presAssocID="{FC26DDAD-C116-46E6-8AF9-A6D9FCD98CBA}" presName="hierRoot2" presStyleCnt="0"/>
      <dgm:spPr/>
    </dgm:pt>
    <dgm:pt modelId="{D9FEAB39-DB3E-444E-9795-832D70C9B368}" type="pres">
      <dgm:prSet presAssocID="{FC26DDAD-C116-46E6-8AF9-A6D9FCD98CBA}" presName="composite2" presStyleCnt="0"/>
      <dgm:spPr/>
    </dgm:pt>
    <dgm:pt modelId="{8ECA7A4F-8BC5-4AD6-98B0-1D9E33274359}" type="pres">
      <dgm:prSet presAssocID="{FC26DDAD-C116-46E6-8AF9-A6D9FCD98CBA}" presName="background2" presStyleLbl="node2" presStyleIdx="0" presStyleCnt="2"/>
      <dgm:spPr/>
    </dgm:pt>
    <dgm:pt modelId="{E6F027DE-469F-46F3-8995-BE4DCB829450}" type="pres">
      <dgm:prSet presAssocID="{FC26DDAD-C116-46E6-8AF9-A6D9FCD98CBA}" presName="text2" presStyleLbl="fgAcc2" presStyleIdx="0" presStyleCnt="2">
        <dgm:presLayoutVars>
          <dgm:chPref val="3"/>
        </dgm:presLayoutVars>
      </dgm:prSet>
      <dgm:spPr/>
    </dgm:pt>
    <dgm:pt modelId="{549DBBDC-2661-4DA6-86FD-9C0EC33ED43B}" type="pres">
      <dgm:prSet presAssocID="{FC26DDAD-C116-46E6-8AF9-A6D9FCD98CBA}" presName="hierChild3" presStyleCnt="0"/>
      <dgm:spPr/>
    </dgm:pt>
    <dgm:pt modelId="{1BD06BD6-22FB-4016-A5FB-F162E558F890}" type="pres">
      <dgm:prSet presAssocID="{16BE372D-F5F8-44A1-8EE5-4E11FA62524A}" presName="Name10" presStyleLbl="parChTrans1D2" presStyleIdx="1" presStyleCnt="2"/>
      <dgm:spPr/>
    </dgm:pt>
    <dgm:pt modelId="{E4F70765-3A8D-4BAC-9F18-DBAFC66DBA0E}" type="pres">
      <dgm:prSet presAssocID="{E75AC9C9-84CA-4D27-B2CD-8ADAFC5550F7}" presName="hierRoot2" presStyleCnt="0"/>
      <dgm:spPr/>
    </dgm:pt>
    <dgm:pt modelId="{1CC2DB70-DDA0-420F-8533-ABE147DC6925}" type="pres">
      <dgm:prSet presAssocID="{E75AC9C9-84CA-4D27-B2CD-8ADAFC5550F7}" presName="composite2" presStyleCnt="0"/>
      <dgm:spPr/>
    </dgm:pt>
    <dgm:pt modelId="{A7F38417-324F-41C8-B5E2-15198C6AB310}" type="pres">
      <dgm:prSet presAssocID="{E75AC9C9-84CA-4D27-B2CD-8ADAFC5550F7}" presName="background2" presStyleLbl="node2" presStyleIdx="1" presStyleCnt="2"/>
      <dgm:spPr/>
    </dgm:pt>
    <dgm:pt modelId="{4264F07D-0508-4A8A-847E-BCCB4AA4CE3E}" type="pres">
      <dgm:prSet presAssocID="{E75AC9C9-84CA-4D27-B2CD-8ADAFC5550F7}" presName="text2" presStyleLbl="fgAcc2" presStyleIdx="1" presStyleCnt="2">
        <dgm:presLayoutVars>
          <dgm:chPref val="3"/>
        </dgm:presLayoutVars>
      </dgm:prSet>
      <dgm:spPr/>
    </dgm:pt>
    <dgm:pt modelId="{3C0C60AF-AB41-4EB5-8971-8D7F9AFB0837}" type="pres">
      <dgm:prSet presAssocID="{E75AC9C9-84CA-4D27-B2CD-8ADAFC5550F7}" presName="hierChild3" presStyleCnt="0"/>
      <dgm:spPr/>
    </dgm:pt>
  </dgm:ptLst>
  <dgm:cxnLst>
    <dgm:cxn modelId="{3AEEFC18-8F98-4C3E-A5B5-7F99FC5015BE}" srcId="{842D1437-8848-41EB-BA43-817245C93035}" destId="{FC26DDAD-C116-46E6-8AF9-A6D9FCD98CBA}" srcOrd="0" destOrd="0" parTransId="{41129A9D-C199-4C65-8F6E-283D2078A73F}" sibTransId="{EEA0A113-6CAA-41E5-8025-8879C7BB065C}"/>
    <dgm:cxn modelId="{C488541C-712C-4A18-B967-7B8F65981193}" srcId="{D96656D6-9CFF-45BB-8F63-F7BAFD56735A}" destId="{EECAAE80-EF07-49A2-B9A7-F972AB3331BB}" srcOrd="0" destOrd="0" parTransId="{0D93441E-136B-4B29-8001-FCAD5C813ECF}" sibTransId="{480E4A33-9AF0-486E-A8E6-A1271333873A}"/>
    <dgm:cxn modelId="{7595A05C-89C5-42C4-9836-1D94568F962F}" srcId="{842D1437-8848-41EB-BA43-817245C93035}" destId="{E75AC9C9-84CA-4D27-B2CD-8ADAFC5550F7}" srcOrd="1" destOrd="0" parTransId="{16BE372D-F5F8-44A1-8EE5-4E11FA62524A}" sibTransId="{888AB2E6-8AA5-4CFC-B353-98897DC7C222}"/>
    <dgm:cxn modelId="{DCCA9170-C166-4A52-9F38-270DC0009621}" srcId="{D96656D6-9CFF-45BB-8F63-F7BAFD56735A}" destId="{842D1437-8848-41EB-BA43-817245C93035}" srcOrd="1" destOrd="0" parTransId="{4F6951D9-0BBA-4975-A0EC-DF26CF740000}" sibTransId="{B514BB41-9184-4B26-B08E-0A004137998F}"/>
    <dgm:cxn modelId="{A124D380-936C-4C84-855F-7A714DE44931}" type="presOf" srcId="{41129A9D-C199-4C65-8F6E-283D2078A73F}" destId="{779D6406-8104-43F5-865E-98B0468D3735}" srcOrd="0" destOrd="0" presId="urn:microsoft.com/office/officeart/2005/8/layout/hierarchy1"/>
    <dgm:cxn modelId="{ADA1618B-BB33-4343-A6BD-B89B96883140}" type="presOf" srcId="{EECAAE80-EF07-49A2-B9A7-F972AB3331BB}" destId="{85AC656E-C3D1-44BF-9EDD-164CE1A8D85B}" srcOrd="0" destOrd="0" presId="urn:microsoft.com/office/officeart/2005/8/layout/hierarchy1"/>
    <dgm:cxn modelId="{1F6CC6A3-E3B9-4F95-AEE8-68445246122F}" type="presOf" srcId="{FC26DDAD-C116-46E6-8AF9-A6D9FCD98CBA}" destId="{E6F027DE-469F-46F3-8995-BE4DCB829450}" srcOrd="0" destOrd="0" presId="urn:microsoft.com/office/officeart/2005/8/layout/hierarchy1"/>
    <dgm:cxn modelId="{96776DBC-DB09-4E21-B9F3-085B8CA49049}" type="presOf" srcId="{16BE372D-F5F8-44A1-8EE5-4E11FA62524A}" destId="{1BD06BD6-22FB-4016-A5FB-F162E558F890}" srcOrd="0" destOrd="0" presId="urn:microsoft.com/office/officeart/2005/8/layout/hierarchy1"/>
    <dgm:cxn modelId="{10E687BF-A378-4050-8BCF-429058A7D4E7}" type="presOf" srcId="{D96656D6-9CFF-45BB-8F63-F7BAFD56735A}" destId="{E445872C-ED6D-4E26-9184-F8D831A66030}" srcOrd="0" destOrd="0" presId="urn:microsoft.com/office/officeart/2005/8/layout/hierarchy1"/>
    <dgm:cxn modelId="{4FF018E8-655D-4B97-9C0E-707AA1E4A00B}" type="presOf" srcId="{E75AC9C9-84CA-4D27-B2CD-8ADAFC5550F7}" destId="{4264F07D-0508-4A8A-847E-BCCB4AA4CE3E}" srcOrd="0" destOrd="0" presId="urn:microsoft.com/office/officeart/2005/8/layout/hierarchy1"/>
    <dgm:cxn modelId="{0A3238F8-4880-4D83-A2E3-506A132858D0}" type="presOf" srcId="{842D1437-8848-41EB-BA43-817245C93035}" destId="{6F39E517-657A-4BF7-8478-B91330FA5998}" srcOrd="0" destOrd="0" presId="urn:microsoft.com/office/officeart/2005/8/layout/hierarchy1"/>
    <dgm:cxn modelId="{7EA9F3F4-560D-484F-A785-C3EE84589D47}" type="presParOf" srcId="{E445872C-ED6D-4E26-9184-F8D831A66030}" destId="{18A290CB-386E-45BF-AFD9-E1599DCAE423}" srcOrd="0" destOrd="0" presId="urn:microsoft.com/office/officeart/2005/8/layout/hierarchy1"/>
    <dgm:cxn modelId="{C85BD08D-A421-4C46-937C-4C9780B4E3AD}" type="presParOf" srcId="{18A290CB-386E-45BF-AFD9-E1599DCAE423}" destId="{94063E1A-462A-4F98-AA65-7755FD73915B}" srcOrd="0" destOrd="0" presId="urn:microsoft.com/office/officeart/2005/8/layout/hierarchy1"/>
    <dgm:cxn modelId="{8A6BF9B3-47AA-4F8D-A99B-9C95A26FC942}" type="presParOf" srcId="{94063E1A-462A-4F98-AA65-7755FD73915B}" destId="{BA28DE1C-E166-4F9C-AB00-C118E7F25633}" srcOrd="0" destOrd="0" presId="urn:microsoft.com/office/officeart/2005/8/layout/hierarchy1"/>
    <dgm:cxn modelId="{D445D020-FA28-4720-8424-12C7C8466E81}" type="presParOf" srcId="{94063E1A-462A-4F98-AA65-7755FD73915B}" destId="{85AC656E-C3D1-44BF-9EDD-164CE1A8D85B}" srcOrd="1" destOrd="0" presId="urn:microsoft.com/office/officeart/2005/8/layout/hierarchy1"/>
    <dgm:cxn modelId="{8AFD59AC-E77B-48FC-8C52-D505C268B926}" type="presParOf" srcId="{18A290CB-386E-45BF-AFD9-E1599DCAE423}" destId="{8D56249C-090C-4930-8952-1A8D8B7EB6DC}" srcOrd="1" destOrd="0" presId="urn:microsoft.com/office/officeart/2005/8/layout/hierarchy1"/>
    <dgm:cxn modelId="{31466FAB-0869-4E3B-85D4-1A0092FF5057}" type="presParOf" srcId="{E445872C-ED6D-4E26-9184-F8D831A66030}" destId="{BE3F3CCD-9B79-4066-9871-C086C5421C17}" srcOrd="1" destOrd="0" presId="urn:microsoft.com/office/officeart/2005/8/layout/hierarchy1"/>
    <dgm:cxn modelId="{800888F0-1B78-42E7-9F71-A209B8C49F84}" type="presParOf" srcId="{BE3F3CCD-9B79-4066-9871-C086C5421C17}" destId="{6311B215-FB90-4C02-91F9-BCE7C6D764CE}" srcOrd="0" destOrd="0" presId="urn:microsoft.com/office/officeart/2005/8/layout/hierarchy1"/>
    <dgm:cxn modelId="{1FA3D179-7D03-4F99-BE9F-BE2084B50A2E}" type="presParOf" srcId="{6311B215-FB90-4C02-91F9-BCE7C6D764CE}" destId="{02DA9752-799F-4FA2-8EAC-67C3D1AD90B1}" srcOrd="0" destOrd="0" presId="urn:microsoft.com/office/officeart/2005/8/layout/hierarchy1"/>
    <dgm:cxn modelId="{FEF24654-F9FC-4247-B4A6-755CAC929C44}" type="presParOf" srcId="{6311B215-FB90-4C02-91F9-BCE7C6D764CE}" destId="{6F39E517-657A-4BF7-8478-B91330FA5998}" srcOrd="1" destOrd="0" presId="urn:microsoft.com/office/officeart/2005/8/layout/hierarchy1"/>
    <dgm:cxn modelId="{2C4B16CA-6F54-4E62-834B-962296F75785}" type="presParOf" srcId="{BE3F3CCD-9B79-4066-9871-C086C5421C17}" destId="{9A580504-97B9-4D13-8EF8-87BCCD1B9FE9}" srcOrd="1" destOrd="0" presId="urn:microsoft.com/office/officeart/2005/8/layout/hierarchy1"/>
    <dgm:cxn modelId="{355F3D83-1C04-428C-9A95-AF4A4E230ABE}" type="presParOf" srcId="{9A580504-97B9-4D13-8EF8-87BCCD1B9FE9}" destId="{779D6406-8104-43F5-865E-98B0468D3735}" srcOrd="0" destOrd="0" presId="urn:microsoft.com/office/officeart/2005/8/layout/hierarchy1"/>
    <dgm:cxn modelId="{538E1CC3-D503-4112-906D-D0E8DD319B81}" type="presParOf" srcId="{9A580504-97B9-4D13-8EF8-87BCCD1B9FE9}" destId="{DC59E988-AB40-47EA-B457-BB262F220581}" srcOrd="1" destOrd="0" presId="urn:microsoft.com/office/officeart/2005/8/layout/hierarchy1"/>
    <dgm:cxn modelId="{C1F30D9B-ED73-434E-9B5D-5ED834AADBC4}" type="presParOf" srcId="{DC59E988-AB40-47EA-B457-BB262F220581}" destId="{D9FEAB39-DB3E-444E-9795-832D70C9B368}" srcOrd="0" destOrd="0" presId="urn:microsoft.com/office/officeart/2005/8/layout/hierarchy1"/>
    <dgm:cxn modelId="{C1BCCDE4-AE8C-48DE-9FF1-29597E75F7F2}" type="presParOf" srcId="{D9FEAB39-DB3E-444E-9795-832D70C9B368}" destId="{8ECA7A4F-8BC5-4AD6-98B0-1D9E33274359}" srcOrd="0" destOrd="0" presId="urn:microsoft.com/office/officeart/2005/8/layout/hierarchy1"/>
    <dgm:cxn modelId="{5B7D669B-059F-4F2C-B5F3-96A3E88DDF2C}" type="presParOf" srcId="{D9FEAB39-DB3E-444E-9795-832D70C9B368}" destId="{E6F027DE-469F-46F3-8995-BE4DCB829450}" srcOrd="1" destOrd="0" presId="urn:microsoft.com/office/officeart/2005/8/layout/hierarchy1"/>
    <dgm:cxn modelId="{3BCE1310-235F-471D-8D9C-16042D28C1A5}" type="presParOf" srcId="{DC59E988-AB40-47EA-B457-BB262F220581}" destId="{549DBBDC-2661-4DA6-86FD-9C0EC33ED43B}" srcOrd="1" destOrd="0" presId="urn:microsoft.com/office/officeart/2005/8/layout/hierarchy1"/>
    <dgm:cxn modelId="{B33E8764-A42A-4243-A259-6671785896C5}" type="presParOf" srcId="{9A580504-97B9-4D13-8EF8-87BCCD1B9FE9}" destId="{1BD06BD6-22FB-4016-A5FB-F162E558F890}" srcOrd="2" destOrd="0" presId="urn:microsoft.com/office/officeart/2005/8/layout/hierarchy1"/>
    <dgm:cxn modelId="{B3E1FC4B-EB4D-4C96-A848-2DB0A498C873}" type="presParOf" srcId="{9A580504-97B9-4D13-8EF8-87BCCD1B9FE9}" destId="{E4F70765-3A8D-4BAC-9F18-DBAFC66DBA0E}" srcOrd="3" destOrd="0" presId="urn:microsoft.com/office/officeart/2005/8/layout/hierarchy1"/>
    <dgm:cxn modelId="{16AED517-18AC-44EC-8B7F-973C571294BC}" type="presParOf" srcId="{E4F70765-3A8D-4BAC-9F18-DBAFC66DBA0E}" destId="{1CC2DB70-DDA0-420F-8533-ABE147DC6925}" srcOrd="0" destOrd="0" presId="urn:microsoft.com/office/officeart/2005/8/layout/hierarchy1"/>
    <dgm:cxn modelId="{EDD28A7E-C88A-4EBE-A0F2-C3289C2DDB2C}" type="presParOf" srcId="{1CC2DB70-DDA0-420F-8533-ABE147DC6925}" destId="{A7F38417-324F-41C8-B5E2-15198C6AB310}" srcOrd="0" destOrd="0" presId="urn:microsoft.com/office/officeart/2005/8/layout/hierarchy1"/>
    <dgm:cxn modelId="{F8BD752D-2D09-4E80-93B6-18F2A7899951}" type="presParOf" srcId="{1CC2DB70-DDA0-420F-8533-ABE147DC6925}" destId="{4264F07D-0508-4A8A-847E-BCCB4AA4CE3E}" srcOrd="1" destOrd="0" presId="urn:microsoft.com/office/officeart/2005/8/layout/hierarchy1"/>
    <dgm:cxn modelId="{27496816-8B79-45AE-AB80-90B8B33B990F}" type="presParOf" srcId="{E4F70765-3A8D-4BAC-9F18-DBAFC66DBA0E}" destId="{3C0C60AF-AB41-4EB5-8971-8D7F9AFB08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87CC17-B3D2-45E7-93FA-E239F912BF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BAFF68-171F-4AD9-8AEB-BB9FA0F36FB1}">
      <dgm:prSet/>
      <dgm:spPr/>
      <dgm:t>
        <a:bodyPr/>
        <a:lstStyle/>
        <a:p>
          <a:r>
            <a:rPr lang="en-GB" b="1"/>
            <a:t>Independent Variables:</a:t>
          </a:r>
          <a:endParaRPr lang="en-US"/>
        </a:p>
      </dgm:t>
    </dgm:pt>
    <dgm:pt modelId="{90B5F4EC-4A35-4D20-8C79-6BCEDD9F7192}" type="parTrans" cxnId="{BF9C932F-2664-4AB1-B45D-2320F81F841A}">
      <dgm:prSet/>
      <dgm:spPr/>
      <dgm:t>
        <a:bodyPr/>
        <a:lstStyle/>
        <a:p>
          <a:endParaRPr lang="en-US"/>
        </a:p>
      </dgm:t>
    </dgm:pt>
    <dgm:pt modelId="{20497AA6-DEAE-46F5-A48E-06B864F2FD12}" type="sibTrans" cxnId="{BF9C932F-2664-4AB1-B45D-2320F81F841A}">
      <dgm:prSet/>
      <dgm:spPr/>
      <dgm:t>
        <a:bodyPr/>
        <a:lstStyle/>
        <a:p>
          <a:endParaRPr lang="en-US"/>
        </a:p>
      </dgm:t>
    </dgm:pt>
    <dgm:pt modelId="{E5FBC0D1-0F27-443B-AD2A-1D9CF74122B4}">
      <dgm:prSet/>
      <dgm:spPr/>
      <dgm:t>
        <a:bodyPr/>
        <a:lstStyle/>
        <a:p>
          <a:r>
            <a:rPr lang="en-GB"/>
            <a:t>Variables that are manipulated or categorized to observe their effect on other variables.</a:t>
          </a:r>
          <a:endParaRPr lang="en-US"/>
        </a:p>
      </dgm:t>
    </dgm:pt>
    <dgm:pt modelId="{7213CBB2-9911-477C-9C99-1CF6C89CCF74}" type="parTrans" cxnId="{9E3B484D-6B8D-4E1F-98FF-E74B075690E7}">
      <dgm:prSet/>
      <dgm:spPr/>
      <dgm:t>
        <a:bodyPr/>
        <a:lstStyle/>
        <a:p>
          <a:endParaRPr lang="en-US"/>
        </a:p>
      </dgm:t>
    </dgm:pt>
    <dgm:pt modelId="{CF2645C0-B7D1-4FFC-B7F9-4A9548C3B7F0}" type="sibTrans" cxnId="{9E3B484D-6B8D-4E1F-98FF-E74B075690E7}">
      <dgm:prSet/>
      <dgm:spPr/>
      <dgm:t>
        <a:bodyPr/>
        <a:lstStyle/>
        <a:p>
          <a:endParaRPr lang="en-US"/>
        </a:p>
      </dgm:t>
    </dgm:pt>
    <dgm:pt modelId="{C526C63B-389C-4760-A510-43371D47B993}">
      <dgm:prSet/>
      <dgm:spPr/>
      <dgm:t>
        <a:bodyPr/>
        <a:lstStyle/>
        <a:p>
          <a:r>
            <a:rPr lang="en-GB" b="1"/>
            <a:t>Examples:</a:t>
          </a:r>
          <a:r>
            <a:rPr lang="en-GB"/>
            <a:t> Study time, treatment type.</a:t>
          </a:r>
          <a:endParaRPr lang="en-US"/>
        </a:p>
      </dgm:t>
    </dgm:pt>
    <dgm:pt modelId="{7C36CDB2-10AC-4CF3-A19F-186F8159C39E}" type="parTrans" cxnId="{84C35711-E864-443C-8DBC-7AC326A3B856}">
      <dgm:prSet/>
      <dgm:spPr/>
      <dgm:t>
        <a:bodyPr/>
        <a:lstStyle/>
        <a:p>
          <a:endParaRPr lang="en-US"/>
        </a:p>
      </dgm:t>
    </dgm:pt>
    <dgm:pt modelId="{0672C54F-A73D-44CA-B33A-160119B873EC}" type="sibTrans" cxnId="{84C35711-E864-443C-8DBC-7AC326A3B856}">
      <dgm:prSet/>
      <dgm:spPr/>
      <dgm:t>
        <a:bodyPr/>
        <a:lstStyle/>
        <a:p>
          <a:endParaRPr lang="en-US"/>
        </a:p>
      </dgm:t>
    </dgm:pt>
    <dgm:pt modelId="{C66BCA6A-6667-490A-8EF6-D0594D07C654}">
      <dgm:prSet/>
      <dgm:spPr/>
      <dgm:t>
        <a:bodyPr/>
        <a:lstStyle/>
        <a:p>
          <a:r>
            <a:rPr lang="en-GB" b="1"/>
            <a:t>Dependent Variables:</a:t>
          </a:r>
          <a:endParaRPr lang="en-US"/>
        </a:p>
      </dgm:t>
    </dgm:pt>
    <dgm:pt modelId="{894B7F7B-00A8-4C2F-95DE-C1FD30A0E66B}" type="parTrans" cxnId="{D589195C-4D64-4DEC-B368-42873BD19CFA}">
      <dgm:prSet/>
      <dgm:spPr/>
      <dgm:t>
        <a:bodyPr/>
        <a:lstStyle/>
        <a:p>
          <a:endParaRPr lang="en-US"/>
        </a:p>
      </dgm:t>
    </dgm:pt>
    <dgm:pt modelId="{E064EA3A-CE50-485B-85D6-248CB9F1458B}" type="sibTrans" cxnId="{D589195C-4D64-4DEC-B368-42873BD19CFA}">
      <dgm:prSet/>
      <dgm:spPr/>
      <dgm:t>
        <a:bodyPr/>
        <a:lstStyle/>
        <a:p>
          <a:endParaRPr lang="en-US"/>
        </a:p>
      </dgm:t>
    </dgm:pt>
    <dgm:pt modelId="{711C39A2-1D0D-4D94-A6B0-8A496A327157}">
      <dgm:prSet/>
      <dgm:spPr/>
      <dgm:t>
        <a:bodyPr/>
        <a:lstStyle/>
        <a:p>
          <a:r>
            <a:rPr lang="en-GB"/>
            <a:t>The outcome or response variable that is measured to see how it is affected by the independent variables.</a:t>
          </a:r>
          <a:endParaRPr lang="en-US"/>
        </a:p>
      </dgm:t>
    </dgm:pt>
    <dgm:pt modelId="{EF7DF36C-224A-4BED-B067-618ED94D19F9}" type="parTrans" cxnId="{4B12BCCB-932D-4D54-9C90-A13871351755}">
      <dgm:prSet/>
      <dgm:spPr/>
      <dgm:t>
        <a:bodyPr/>
        <a:lstStyle/>
        <a:p>
          <a:endParaRPr lang="en-US"/>
        </a:p>
      </dgm:t>
    </dgm:pt>
    <dgm:pt modelId="{D9BF549B-6101-42A6-8670-2A5022E3E908}" type="sibTrans" cxnId="{4B12BCCB-932D-4D54-9C90-A13871351755}">
      <dgm:prSet/>
      <dgm:spPr/>
      <dgm:t>
        <a:bodyPr/>
        <a:lstStyle/>
        <a:p>
          <a:endParaRPr lang="en-US"/>
        </a:p>
      </dgm:t>
    </dgm:pt>
    <dgm:pt modelId="{AEE33429-427E-4136-8889-924AD0E2BDE6}">
      <dgm:prSet/>
      <dgm:spPr/>
      <dgm:t>
        <a:bodyPr/>
        <a:lstStyle/>
        <a:p>
          <a:r>
            <a:rPr lang="en-GB" b="1"/>
            <a:t>Examples:</a:t>
          </a:r>
          <a:r>
            <a:rPr lang="en-GB"/>
            <a:t> Test score, health outcome.</a:t>
          </a:r>
          <a:endParaRPr lang="en-US"/>
        </a:p>
      </dgm:t>
    </dgm:pt>
    <dgm:pt modelId="{A6F9BB34-F1F2-4B52-B2ED-14B9E5BE3D88}" type="parTrans" cxnId="{3A094F2C-21B3-4594-B998-3FA6622779FA}">
      <dgm:prSet/>
      <dgm:spPr/>
      <dgm:t>
        <a:bodyPr/>
        <a:lstStyle/>
        <a:p>
          <a:endParaRPr lang="en-US"/>
        </a:p>
      </dgm:t>
    </dgm:pt>
    <dgm:pt modelId="{2A3FBC59-32B0-4938-92F9-D1A3BE872F75}" type="sibTrans" cxnId="{3A094F2C-21B3-4594-B998-3FA6622779FA}">
      <dgm:prSet/>
      <dgm:spPr/>
      <dgm:t>
        <a:bodyPr/>
        <a:lstStyle/>
        <a:p>
          <a:endParaRPr lang="en-US"/>
        </a:p>
      </dgm:t>
    </dgm:pt>
    <dgm:pt modelId="{045AD1B3-4FE3-46D8-892E-5ED4D4B28F38}" type="pres">
      <dgm:prSet presAssocID="{5987CC17-B3D2-45E7-93FA-E239F912BF98}" presName="vert0" presStyleCnt="0">
        <dgm:presLayoutVars>
          <dgm:dir/>
          <dgm:animOne val="branch"/>
          <dgm:animLvl val="lvl"/>
        </dgm:presLayoutVars>
      </dgm:prSet>
      <dgm:spPr/>
    </dgm:pt>
    <dgm:pt modelId="{862AA770-51F5-4F91-93ED-CDC8C0DC0305}" type="pres">
      <dgm:prSet presAssocID="{84BAFF68-171F-4AD9-8AEB-BB9FA0F36FB1}" presName="thickLine" presStyleLbl="alignNode1" presStyleIdx="0" presStyleCnt="6"/>
      <dgm:spPr/>
    </dgm:pt>
    <dgm:pt modelId="{F45BC9B0-44E2-4EDA-A19C-6AC20C11FAFD}" type="pres">
      <dgm:prSet presAssocID="{84BAFF68-171F-4AD9-8AEB-BB9FA0F36FB1}" presName="horz1" presStyleCnt="0"/>
      <dgm:spPr/>
    </dgm:pt>
    <dgm:pt modelId="{9D748DDD-81BB-458D-A162-5AA29AFB7900}" type="pres">
      <dgm:prSet presAssocID="{84BAFF68-171F-4AD9-8AEB-BB9FA0F36FB1}" presName="tx1" presStyleLbl="revTx" presStyleIdx="0" presStyleCnt="6"/>
      <dgm:spPr/>
    </dgm:pt>
    <dgm:pt modelId="{FB51B5ED-FD85-4789-8DFE-DC401EE84F1C}" type="pres">
      <dgm:prSet presAssocID="{84BAFF68-171F-4AD9-8AEB-BB9FA0F36FB1}" presName="vert1" presStyleCnt="0"/>
      <dgm:spPr/>
    </dgm:pt>
    <dgm:pt modelId="{650A1EBB-A49F-443E-AC7D-5A89E507A75D}" type="pres">
      <dgm:prSet presAssocID="{E5FBC0D1-0F27-443B-AD2A-1D9CF74122B4}" presName="thickLine" presStyleLbl="alignNode1" presStyleIdx="1" presStyleCnt="6"/>
      <dgm:spPr/>
    </dgm:pt>
    <dgm:pt modelId="{EE11E96E-CB60-4049-A41C-CAD34A6BDCE5}" type="pres">
      <dgm:prSet presAssocID="{E5FBC0D1-0F27-443B-AD2A-1D9CF74122B4}" presName="horz1" presStyleCnt="0"/>
      <dgm:spPr/>
    </dgm:pt>
    <dgm:pt modelId="{6AEEC8F4-2F6F-45C7-B39C-47745527ACAF}" type="pres">
      <dgm:prSet presAssocID="{E5FBC0D1-0F27-443B-AD2A-1D9CF74122B4}" presName="tx1" presStyleLbl="revTx" presStyleIdx="1" presStyleCnt="6"/>
      <dgm:spPr/>
    </dgm:pt>
    <dgm:pt modelId="{103E50A3-44B1-421F-80D8-D42DE0BBC05B}" type="pres">
      <dgm:prSet presAssocID="{E5FBC0D1-0F27-443B-AD2A-1D9CF74122B4}" presName="vert1" presStyleCnt="0"/>
      <dgm:spPr/>
    </dgm:pt>
    <dgm:pt modelId="{02008B63-F9FC-427F-92F0-FB81ED066947}" type="pres">
      <dgm:prSet presAssocID="{C526C63B-389C-4760-A510-43371D47B993}" presName="thickLine" presStyleLbl="alignNode1" presStyleIdx="2" presStyleCnt="6"/>
      <dgm:spPr/>
    </dgm:pt>
    <dgm:pt modelId="{3EFC5F7C-1504-4BB3-A4EB-638C4A771A5E}" type="pres">
      <dgm:prSet presAssocID="{C526C63B-389C-4760-A510-43371D47B993}" presName="horz1" presStyleCnt="0"/>
      <dgm:spPr/>
    </dgm:pt>
    <dgm:pt modelId="{F99A74C3-7E60-401E-9A92-8850D1F3DC98}" type="pres">
      <dgm:prSet presAssocID="{C526C63B-389C-4760-A510-43371D47B993}" presName="tx1" presStyleLbl="revTx" presStyleIdx="2" presStyleCnt="6"/>
      <dgm:spPr/>
    </dgm:pt>
    <dgm:pt modelId="{089808BB-4379-4337-BBDB-C01FC36D8689}" type="pres">
      <dgm:prSet presAssocID="{C526C63B-389C-4760-A510-43371D47B993}" presName="vert1" presStyleCnt="0"/>
      <dgm:spPr/>
    </dgm:pt>
    <dgm:pt modelId="{62B26E1A-3BF0-4DC9-8958-A97B8AC346D7}" type="pres">
      <dgm:prSet presAssocID="{C66BCA6A-6667-490A-8EF6-D0594D07C654}" presName="thickLine" presStyleLbl="alignNode1" presStyleIdx="3" presStyleCnt="6"/>
      <dgm:spPr/>
    </dgm:pt>
    <dgm:pt modelId="{EA7B8D84-63E2-471B-8397-490B8B1C1103}" type="pres">
      <dgm:prSet presAssocID="{C66BCA6A-6667-490A-8EF6-D0594D07C654}" presName="horz1" presStyleCnt="0"/>
      <dgm:spPr/>
    </dgm:pt>
    <dgm:pt modelId="{D864F55D-350B-4FBF-B20B-64FB429B1073}" type="pres">
      <dgm:prSet presAssocID="{C66BCA6A-6667-490A-8EF6-D0594D07C654}" presName="tx1" presStyleLbl="revTx" presStyleIdx="3" presStyleCnt="6"/>
      <dgm:spPr/>
    </dgm:pt>
    <dgm:pt modelId="{DDD3D8C5-F873-4786-BD6B-163363AF54C4}" type="pres">
      <dgm:prSet presAssocID="{C66BCA6A-6667-490A-8EF6-D0594D07C654}" presName="vert1" presStyleCnt="0"/>
      <dgm:spPr/>
    </dgm:pt>
    <dgm:pt modelId="{7498A2D6-DC61-46ED-AC18-D69B0B593058}" type="pres">
      <dgm:prSet presAssocID="{711C39A2-1D0D-4D94-A6B0-8A496A327157}" presName="thickLine" presStyleLbl="alignNode1" presStyleIdx="4" presStyleCnt="6"/>
      <dgm:spPr/>
    </dgm:pt>
    <dgm:pt modelId="{A0CB84A1-7531-40B2-8C6A-706B129C07F7}" type="pres">
      <dgm:prSet presAssocID="{711C39A2-1D0D-4D94-A6B0-8A496A327157}" presName="horz1" presStyleCnt="0"/>
      <dgm:spPr/>
    </dgm:pt>
    <dgm:pt modelId="{11FF5222-D282-4D0A-87D9-029CF0EE97B9}" type="pres">
      <dgm:prSet presAssocID="{711C39A2-1D0D-4D94-A6B0-8A496A327157}" presName="tx1" presStyleLbl="revTx" presStyleIdx="4" presStyleCnt="6"/>
      <dgm:spPr/>
    </dgm:pt>
    <dgm:pt modelId="{011F8E04-2D85-40D1-9094-75234A3B5472}" type="pres">
      <dgm:prSet presAssocID="{711C39A2-1D0D-4D94-A6B0-8A496A327157}" presName="vert1" presStyleCnt="0"/>
      <dgm:spPr/>
    </dgm:pt>
    <dgm:pt modelId="{66A9B460-39BF-460A-BCC2-40D4D1488CCF}" type="pres">
      <dgm:prSet presAssocID="{AEE33429-427E-4136-8889-924AD0E2BDE6}" presName="thickLine" presStyleLbl="alignNode1" presStyleIdx="5" presStyleCnt="6"/>
      <dgm:spPr/>
    </dgm:pt>
    <dgm:pt modelId="{3B61C065-B128-41E9-9B12-D17D3E449093}" type="pres">
      <dgm:prSet presAssocID="{AEE33429-427E-4136-8889-924AD0E2BDE6}" presName="horz1" presStyleCnt="0"/>
      <dgm:spPr/>
    </dgm:pt>
    <dgm:pt modelId="{E49CE0D2-F1E0-40FE-A742-F93026EB34AA}" type="pres">
      <dgm:prSet presAssocID="{AEE33429-427E-4136-8889-924AD0E2BDE6}" presName="tx1" presStyleLbl="revTx" presStyleIdx="5" presStyleCnt="6"/>
      <dgm:spPr/>
    </dgm:pt>
    <dgm:pt modelId="{EB84C0FF-BD5C-4F17-AB55-F5374500F305}" type="pres">
      <dgm:prSet presAssocID="{AEE33429-427E-4136-8889-924AD0E2BDE6}" presName="vert1" presStyleCnt="0"/>
      <dgm:spPr/>
    </dgm:pt>
  </dgm:ptLst>
  <dgm:cxnLst>
    <dgm:cxn modelId="{84C35711-E864-443C-8DBC-7AC326A3B856}" srcId="{5987CC17-B3D2-45E7-93FA-E239F912BF98}" destId="{C526C63B-389C-4760-A510-43371D47B993}" srcOrd="2" destOrd="0" parTransId="{7C36CDB2-10AC-4CF3-A19F-186F8159C39E}" sibTransId="{0672C54F-A73D-44CA-B33A-160119B873EC}"/>
    <dgm:cxn modelId="{89042D13-07A2-4450-BF66-DE4FFBFD3309}" type="presOf" srcId="{C66BCA6A-6667-490A-8EF6-D0594D07C654}" destId="{D864F55D-350B-4FBF-B20B-64FB429B1073}" srcOrd="0" destOrd="0" presId="urn:microsoft.com/office/officeart/2008/layout/LinedList"/>
    <dgm:cxn modelId="{CBBC0D17-4D39-42B1-ABEC-BF39FD72323D}" type="presOf" srcId="{E5FBC0D1-0F27-443B-AD2A-1D9CF74122B4}" destId="{6AEEC8F4-2F6F-45C7-B39C-47745527ACAF}" srcOrd="0" destOrd="0" presId="urn:microsoft.com/office/officeart/2008/layout/LinedList"/>
    <dgm:cxn modelId="{8FD40D1D-CEB7-43D6-B911-5F71F0D961C0}" type="presOf" srcId="{711C39A2-1D0D-4D94-A6B0-8A496A327157}" destId="{11FF5222-D282-4D0A-87D9-029CF0EE97B9}" srcOrd="0" destOrd="0" presId="urn:microsoft.com/office/officeart/2008/layout/LinedList"/>
    <dgm:cxn modelId="{3A094F2C-21B3-4594-B998-3FA6622779FA}" srcId="{5987CC17-B3D2-45E7-93FA-E239F912BF98}" destId="{AEE33429-427E-4136-8889-924AD0E2BDE6}" srcOrd="5" destOrd="0" parTransId="{A6F9BB34-F1F2-4B52-B2ED-14B9E5BE3D88}" sibTransId="{2A3FBC59-32B0-4938-92F9-D1A3BE872F75}"/>
    <dgm:cxn modelId="{BF9C932F-2664-4AB1-B45D-2320F81F841A}" srcId="{5987CC17-B3D2-45E7-93FA-E239F912BF98}" destId="{84BAFF68-171F-4AD9-8AEB-BB9FA0F36FB1}" srcOrd="0" destOrd="0" parTransId="{90B5F4EC-4A35-4D20-8C79-6BCEDD9F7192}" sibTransId="{20497AA6-DEAE-46F5-A48E-06B864F2FD12}"/>
    <dgm:cxn modelId="{C7203E31-117C-4161-A67B-FE33AFF2F4FE}" type="presOf" srcId="{5987CC17-B3D2-45E7-93FA-E239F912BF98}" destId="{045AD1B3-4FE3-46D8-892E-5ED4D4B28F38}" srcOrd="0" destOrd="0" presId="urn:microsoft.com/office/officeart/2008/layout/LinedList"/>
    <dgm:cxn modelId="{D589195C-4D64-4DEC-B368-42873BD19CFA}" srcId="{5987CC17-B3D2-45E7-93FA-E239F912BF98}" destId="{C66BCA6A-6667-490A-8EF6-D0594D07C654}" srcOrd="3" destOrd="0" parTransId="{894B7F7B-00A8-4C2F-95DE-C1FD30A0E66B}" sibTransId="{E064EA3A-CE50-485B-85D6-248CB9F1458B}"/>
    <dgm:cxn modelId="{9AA8C96A-6FB9-4174-847F-FB59662C7339}" type="presOf" srcId="{AEE33429-427E-4136-8889-924AD0E2BDE6}" destId="{E49CE0D2-F1E0-40FE-A742-F93026EB34AA}" srcOrd="0" destOrd="0" presId="urn:microsoft.com/office/officeart/2008/layout/LinedList"/>
    <dgm:cxn modelId="{9E3B484D-6B8D-4E1F-98FF-E74B075690E7}" srcId="{5987CC17-B3D2-45E7-93FA-E239F912BF98}" destId="{E5FBC0D1-0F27-443B-AD2A-1D9CF74122B4}" srcOrd="1" destOrd="0" parTransId="{7213CBB2-9911-477C-9C99-1CF6C89CCF74}" sibTransId="{CF2645C0-B7D1-4FFC-B7F9-4A9548C3B7F0}"/>
    <dgm:cxn modelId="{D114234F-627D-4E16-907F-818891233E4A}" type="presOf" srcId="{C526C63B-389C-4760-A510-43371D47B993}" destId="{F99A74C3-7E60-401E-9A92-8850D1F3DC98}" srcOrd="0" destOrd="0" presId="urn:microsoft.com/office/officeart/2008/layout/LinedList"/>
    <dgm:cxn modelId="{95E81589-D5B9-45E7-A82F-6AF27C7E76D0}" type="presOf" srcId="{84BAFF68-171F-4AD9-8AEB-BB9FA0F36FB1}" destId="{9D748DDD-81BB-458D-A162-5AA29AFB7900}" srcOrd="0" destOrd="0" presId="urn:microsoft.com/office/officeart/2008/layout/LinedList"/>
    <dgm:cxn modelId="{4B12BCCB-932D-4D54-9C90-A13871351755}" srcId="{5987CC17-B3D2-45E7-93FA-E239F912BF98}" destId="{711C39A2-1D0D-4D94-A6B0-8A496A327157}" srcOrd="4" destOrd="0" parTransId="{EF7DF36C-224A-4BED-B067-618ED94D19F9}" sibTransId="{D9BF549B-6101-42A6-8670-2A5022E3E908}"/>
    <dgm:cxn modelId="{C2321C80-6FBD-45EA-9C81-4ADA24B0A918}" type="presParOf" srcId="{045AD1B3-4FE3-46D8-892E-5ED4D4B28F38}" destId="{862AA770-51F5-4F91-93ED-CDC8C0DC0305}" srcOrd="0" destOrd="0" presId="urn:microsoft.com/office/officeart/2008/layout/LinedList"/>
    <dgm:cxn modelId="{7F8DB169-82E2-4027-BEDD-FB7C446F655A}" type="presParOf" srcId="{045AD1B3-4FE3-46D8-892E-5ED4D4B28F38}" destId="{F45BC9B0-44E2-4EDA-A19C-6AC20C11FAFD}" srcOrd="1" destOrd="0" presId="urn:microsoft.com/office/officeart/2008/layout/LinedList"/>
    <dgm:cxn modelId="{127945D4-1D92-4610-83B1-D9EBB60C1DC0}" type="presParOf" srcId="{F45BC9B0-44E2-4EDA-A19C-6AC20C11FAFD}" destId="{9D748DDD-81BB-458D-A162-5AA29AFB7900}" srcOrd="0" destOrd="0" presId="urn:microsoft.com/office/officeart/2008/layout/LinedList"/>
    <dgm:cxn modelId="{C5F01147-69F6-400C-9F01-53B71025673F}" type="presParOf" srcId="{F45BC9B0-44E2-4EDA-A19C-6AC20C11FAFD}" destId="{FB51B5ED-FD85-4789-8DFE-DC401EE84F1C}" srcOrd="1" destOrd="0" presId="urn:microsoft.com/office/officeart/2008/layout/LinedList"/>
    <dgm:cxn modelId="{5710D628-6BFE-4071-BE81-372B08D0EA00}" type="presParOf" srcId="{045AD1B3-4FE3-46D8-892E-5ED4D4B28F38}" destId="{650A1EBB-A49F-443E-AC7D-5A89E507A75D}" srcOrd="2" destOrd="0" presId="urn:microsoft.com/office/officeart/2008/layout/LinedList"/>
    <dgm:cxn modelId="{CD641C60-96AF-4849-B5C7-A6B62F333EBB}" type="presParOf" srcId="{045AD1B3-4FE3-46D8-892E-5ED4D4B28F38}" destId="{EE11E96E-CB60-4049-A41C-CAD34A6BDCE5}" srcOrd="3" destOrd="0" presId="urn:microsoft.com/office/officeart/2008/layout/LinedList"/>
    <dgm:cxn modelId="{AAB4BC5B-D680-4060-9A24-3B062BC005F1}" type="presParOf" srcId="{EE11E96E-CB60-4049-A41C-CAD34A6BDCE5}" destId="{6AEEC8F4-2F6F-45C7-B39C-47745527ACAF}" srcOrd="0" destOrd="0" presId="urn:microsoft.com/office/officeart/2008/layout/LinedList"/>
    <dgm:cxn modelId="{DFB8A1F4-2FAD-40CC-816B-639C8071007E}" type="presParOf" srcId="{EE11E96E-CB60-4049-A41C-CAD34A6BDCE5}" destId="{103E50A3-44B1-421F-80D8-D42DE0BBC05B}" srcOrd="1" destOrd="0" presId="urn:microsoft.com/office/officeart/2008/layout/LinedList"/>
    <dgm:cxn modelId="{4291BF13-BFDB-43E7-BE74-3175420EAA40}" type="presParOf" srcId="{045AD1B3-4FE3-46D8-892E-5ED4D4B28F38}" destId="{02008B63-F9FC-427F-92F0-FB81ED066947}" srcOrd="4" destOrd="0" presId="urn:microsoft.com/office/officeart/2008/layout/LinedList"/>
    <dgm:cxn modelId="{6A1BC83B-1C9C-47D2-8AE6-2CB78B09195E}" type="presParOf" srcId="{045AD1B3-4FE3-46D8-892E-5ED4D4B28F38}" destId="{3EFC5F7C-1504-4BB3-A4EB-638C4A771A5E}" srcOrd="5" destOrd="0" presId="urn:microsoft.com/office/officeart/2008/layout/LinedList"/>
    <dgm:cxn modelId="{14C12A34-BCB6-4F0B-A773-B5D9514298C8}" type="presParOf" srcId="{3EFC5F7C-1504-4BB3-A4EB-638C4A771A5E}" destId="{F99A74C3-7E60-401E-9A92-8850D1F3DC98}" srcOrd="0" destOrd="0" presId="urn:microsoft.com/office/officeart/2008/layout/LinedList"/>
    <dgm:cxn modelId="{BCCB927A-7F36-45D5-B48C-2496DF04ACD4}" type="presParOf" srcId="{3EFC5F7C-1504-4BB3-A4EB-638C4A771A5E}" destId="{089808BB-4379-4337-BBDB-C01FC36D8689}" srcOrd="1" destOrd="0" presId="urn:microsoft.com/office/officeart/2008/layout/LinedList"/>
    <dgm:cxn modelId="{5384AAE7-4F49-4B97-B7D9-6A1636EDD322}" type="presParOf" srcId="{045AD1B3-4FE3-46D8-892E-5ED4D4B28F38}" destId="{62B26E1A-3BF0-4DC9-8958-A97B8AC346D7}" srcOrd="6" destOrd="0" presId="urn:microsoft.com/office/officeart/2008/layout/LinedList"/>
    <dgm:cxn modelId="{8C8C9FF6-685F-416A-9694-21B3D374985C}" type="presParOf" srcId="{045AD1B3-4FE3-46D8-892E-5ED4D4B28F38}" destId="{EA7B8D84-63E2-471B-8397-490B8B1C1103}" srcOrd="7" destOrd="0" presId="urn:microsoft.com/office/officeart/2008/layout/LinedList"/>
    <dgm:cxn modelId="{1A366913-1E45-410A-AADB-8B7CC7C50E5F}" type="presParOf" srcId="{EA7B8D84-63E2-471B-8397-490B8B1C1103}" destId="{D864F55D-350B-4FBF-B20B-64FB429B1073}" srcOrd="0" destOrd="0" presId="urn:microsoft.com/office/officeart/2008/layout/LinedList"/>
    <dgm:cxn modelId="{A4E2C3C1-B276-47F8-A8DD-E41DB5C48AC0}" type="presParOf" srcId="{EA7B8D84-63E2-471B-8397-490B8B1C1103}" destId="{DDD3D8C5-F873-4786-BD6B-163363AF54C4}" srcOrd="1" destOrd="0" presId="urn:microsoft.com/office/officeart/2008/layout/LinedList"/>
    <dgm:cxn modelId="{3A81EBBC-B5B5-40EF-A8B2-D102E43EE0FA}" type="presParOf" srcId="{045AD1B3-4FE3-46D8-892E-5ED4D4B28F38}" destId="{7498A2D6-DC61-46ED-AC18-D69B0B593058}" srcOrd="8" destOrd="0" presId="urn:microsoft.com/office/officeart/2008/layout/LinedList"/>
    <dgm:cxn modelId="{B6004036-64A3-4C97-9637-5D8A34BA0719}" type="presParOf" srcId="{045AD1B3-4FE3-46D8-892E-5ED4D4B28F38}" destId="{A0CB84A1-7531-40B2-8C6A-706B129C07F7}" srcOrd="9" destOrd="0" presId="urn:microsoft.com/office/officeart/2008/layout/LinedList"/>
    <dgm:cxn modelId="{96792A8E-FFA9-4079-A1A6-438E91B41FB2}" type="presParOf" srcId="{A0CB84A1-7531-40B2-8C6A-706B129C07F7}" destId="{11FF5222-D282-4D0A-87D9-029CF0EE97B9}" srcOrd="0" destOrd="0" presId="urn:microsoft.com/office/officeart/2008/layout/LinedList"/>
    <dgm:cxn modelId="{FEE93E9D-3D20-4248-BF58-0EB63A13512B}" type="presParOf" srcId="{A0CB84A1-7531-40B2-8C6A-706B129C07F7}" destId="{011F8E04-2D85-40D1-9094-75234A3B5472}" srcOrd="1" destOrd="0" presId="urn:microsoft.com/office/officeart/2008/layout/LinedList"/>
    <dgm:cxn modelId="{7D562420-8C9B-467F-A243-3ACEA4BD3FC4}" type="presParOf" srcId="{045AD1B3-4FE3-46D8-892E-5ED4D4B28F38}" destId="{66A9B460-39BF-460A-BCC2-40D4D1488CCF}" srcOrd="10" destOrd="0" presId="urn:microsoft.com/office/officeart/2008/layout/LinedList"/>
    <dgm:cxn modelId="{4FC2A4DD-DE6C-4323-8DF6-92CC832DD63E}" type="presParOf" srcId="{045AD1B3-4FE3-46D8-892E-5ED4D4B28F38}" destId="{3B61C065-B128-41E9-9B12-D17D3E449093}" srcOrd="11" destOrd="0" presId="urn:microsoft.com/office/officeart/2008/layout/LinedList"/>
    <dgm:cxn modelId="{A7479A2D-06E0-429A-ABC0-CAF6C7DF02F7}" type="presParOf" srcId="{3B61C065-B128-41E9-9B12-D17D3E449093}" destId="{E49CE0D2-F1E0-40FE-A742-F93026EB34AA}" srcOrd="0" destOrd="0" presId="urn:microsoft.com/office/officeart/2008/layout/LinedList"/>
    <dgm:cxn modelId="{5E29C1C7-D929-4E42-A26B-BB3363168C82}" type="presParOf" srcId="{3B61C065-B128-41E9-9B12-D17D3E449093}" destId="{EB84C0FF-BD5C-4F17-AB55-F5374500F3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D00049-2458-40F6-8B12-3ED9046416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A9AFD-23A2-4118-B5BA-6D718FAF6A1C}">
      <dgm:prSet phldr="0"/>
      <dgm:spPr/>
      <dgm:t>
        <a:bodyPr/>
        <a:lstStyle/>
        <a:p>
          <a:r>
            <a:rPr lang="en-GB" dirty="0">
              <a:solidFill>
                <a:schemeClr val="bg1"/>
              </a:solidFill>
              <a:latin typeface="Calibri"/>
              <a:ea typeface="Calibri"/>
              <a:cs typeface="Calibri"/>
            </a:rPr>
            <a:t>Chi-Square Test: Tests the association between categorical variables.</a:t>
          </a:r>
          <a:endParaRPr lang="en-US" dirty="0">
            <a:solidFill>
              <a:schemeClr val="bg1"/>
            </a:solidFill>
          </a:endParaRPr>
        </a:p>
      </dgm:t>
    </dgm:pt>
    <dgm:pt modelId="{02833D93-B63E-4E2C-BA5A-2D60F651B78B}" type="parTrans" cxnId="{B9C84F06-127C-406F-B761-A94442DA2B73}">
      <dgm:prSet/>
      <dgm:spPr/>
      <dgm:t>
        <a:bodyPr/>
        <a:lstStyle/>
        <a:p>
          <a:endParaRPr lang="en-US"/>
        </a:p>
      </dgm:t>
    </dgm:pt>
    <dgm:pt modelId="{25173932-1B8B-4FFF-963F-1D8C9278928E}" type="sibTrans" cxnId="{B9C84F06-127C-406F-B761-A94442DA2B73}">
      <dgm:prSet/>
      <dgm:spPr/>
      <dgm:t>
        <a:bodyPr/>
        <a:lstStyle/>
        <a:p>
          <a:endParaRPr lang="en-US"/>
        </a:p>
      </dgm:t>
    </dgm:pt>
    <dgm:pt modelId="{607DEC58-81FE-40A2-AA01-D19D16DA1D76}">
      <dgm:prSet phldr="0"/>
      <dgm:spPr/>
      <dgm:t>
        <a:bodyPr/>
        <a:lstStyle/>
        <a:p>
          <a:r>
            <a:rPr lang="en-GB" dirty="0">
              <a:solidFill>
                <a:schemeClr val="bg1"/>
              </a:solidFill>
              <a:latin typeface="Calibri"/>
              <a:ea typeface="Calibri"/>
              <a:cs typeface="Calibri"/>
            </a:rPr>
            <a:t>T-Test: Compares the means of two groups</a:t>
          </a:r>
          <a:endParaRPr lang="en-US" dirty="0">
            <a:solidFill>
              <a:schemeClr val="bg1"/>
            </a:solidFill>
            <a:latin typeface="Calibri"/>
            <a:ea typeface="Calibri"/>
            <a:cs typeface="Calibri"/>
          </a:endParaRPr>
        </a:p>
      </dgm:t>
    </dgm:pt>
    <dgm:pt modelId="{C102228D-1409-4944-8F7D-66D35DF1B3C5}" type="parTrans" cxnId="{2BC1E517-56BD-4FB1-9510-49702260A163}">
      <dgm:prSet/>
      <dgm:spPr/>
      <dgm:t>
        <a:bodyPr/>
        <a:lstStyle/>
        <a:p>
          <a:endParaRPr lang="en-US"/>
        </a:p>
      </dgm:t>
    </dgm:pt>
    <dgm:pt modelId="{D7238672-6F95-40F5-8AA9-01B547E20142}" type="sibTrans" cxnId="{2BC1E517-56BD-4FB1-9510-49702260A163}">
      <dgm:prSet/>
      <dgm:spPr/>
      <dgm:t>
        <a:bodyPr/>
        <a:lstStyle/>
        <a:p>
          <a:endParaRPr lang="en-US"/>
        </a:p>
      </dgm:t>
    </dgm:pt>
    <dgm:pt modelId="{95DB2D26-0183-4251-8EC5-010A36F84F46}">
      <dgm:prSet phldr="0"/>
      <dgm:spPr/>
      <dgm:t>
        <a:bodyPr/>
        <a:lstStyle/>
        <a:p>
          <a:r>
            <a:rPr lang="en-GB" dirty="0">
              <a:solidFill>
                <a:srgbClr val="444444"/>
              </a:solidFill>
              <a:latin typeface="Calibri"/>
              <a:ea typeface="Calibri"/>
              <a:cs typeface="Calibri"/>
            </a:rPr>
            <a:t>Independent Samples T-Test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F6C3181B-4F59-4B95-9D17-3D0BD8F3EF05}" type="parTrans" cxnId="{7E1346B9-600C-46F1-B3D6-B5C4AFFFC392}">
      <dgm:prSet/>
      <dgm:spPr/>
      <dgm:t>
        <a:bodyPr/>
        <a:lstStyle/>
        <a:p>
          <a:endParaRPr lang="en-US"/>
        </a:p>
      </dgm:t>
    </dgm:pt>
    <dgm:pt modelId="{76862AE2-850C-426E-BE5E-646C8294E2E2}" type="sibTrans" cxnId="{7E1346B9-600C-46F1-B3D6-B5C4AFFFC392}">
      <dgm:prSet/>
      <dgm:spPr/>
      <dgm:t>
        <a:bodyPr/>
        <a:lstStyle/>
        <a:p>
          <a:endParaRPr lang="en-US"/>
        </a:p>
      </dgm:t>
    </dgm:pt>
    <dgm:pt modelId="{75F055D2-7756-43BC-9ADA-7EA69268AE36}">
      <dgm:prSet phldr="0"/>
      <dgm:spPr/>
      <dgm:t>
        <a:bodyPr/>
        <a:lstStyle/>
        <a:p>
          <a:r>
            <a:rPr lang="en-GB" dirty="0">
              <a:solidFill>
                <a:srgbClr val="444444"/>
              </a:solidFill>
              <a:latin typeface="Calibri"/>
              <a:ea typeface="Calibri"/>
              <a:cs typeface="Calibri"/>
            </a:rPr>
            <a:t>Paired Samples T-Test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037FDA86-10EA-409A-94A0-9371214FD90E}" type="parTrans" cxnId="{F1486C9A-8940-4EA6-BB3A-11EA29B3EAF8}">
      <dgm:prSet/>
      <dgm:spPr/>
      <dgm:t>
        <a:bodyPr/>
        <a:lstStyle/>
        <a:p>
          <a:endParaRPr lang="en-US"/>
        </a:p>
      </dgm:t>
    </dgm:pt>
    <dgm:pt modelId="{A3024BF7-0D70-43FE-8E1F-247820BC2AB2}" type="sibTrans" cxnId="{F1486C9A-8940-4EA6-BB3A-11EA29B3EAF8}">
      <dgm:prSet/>
      <dgm:spPr/>
      <dgm:t>
        <a:bodyPr/>
        <a:lstStyle/>
        <a:p>
          <a:endParaRPr lang="en-US"/>
        </a:p>
      </dgm:t>
    </dgm:pt>
    <dgm:pt modelId="{96623CFF-B63E-4D10-876D-BDEABBE86D0A}">
      <dgm:prSet phldr="0"/>
      <dgm:spPr/>
      <dgm:t>
        <a:bodyPr/>
        <a:lstStyle/>
        <a:p>
          <a:r>
            <a:rPr lang="en-GB" dirty="0">
              <a:solidFill>
                <a:schemeClr val="bg1"/>
              </a:solidFill>
              <a:latin typeface="Calibri"/>
              <a:ea typeface="Calibri"/>
              <a:cs typeface="Calibri"/>
            </a:rPr>
            <a:t>ANOVA (Analysis of Variance): Compares means among three or more groups</a:t>
          </a:r>
          <a:endParaRPr lang="en-US" dirty="0">
            <a:solidFill>
              <a:schemeClr val="bg1"/>
            </a:solidFill>
            <a:latin typeface="Calibri"/>
            <a:ea typeface="Calibri"/>
            <a:cs typeface="Calibri"/>
          </a:endParaRPr>
        </a:p>
      </dgm:t>
    </dgm:pt>
    <dgm:pt modelId="{EA9A55A4-B868-4277-93CC-1B3C4E376320}" type="parTrans" cxnId="{E10D8FCB-E5D1-4DF2-86F5-E4ED5D7FE3B4}">
      <dgm:prSet/>
      <dgm:spPr/>
      <dgm:t>
        <a:bodyPr/>
        <a:lstStyle/>
        <a:p>
          <a:endParaRPr lang="en-US"/>
        </a:p>
      </dgm:t>
    </dgm:pt>
    <dgm:pt modelId="{5F9E04B2-4736-44CC-B823-B35D818DEAB2}" type="sibTrans" cxnId="{E10D8FCB-E5D1-4DF2-86F5-E4ED5D7FE3B4}">
      <dgm:prSet/>
      <dgm:spPr/>
      <dgm:t>
        <a:bodyPr/>
        <a:lstStyle/>
        <a:p>
          <a:endParaRPr lang="en-US"/>
        </a:p>
      </dgm:t>
    </dgm:pt>
    <dgm:pt modelId="{EB6BAB52-0037-4DFA-90B8-6E709601C061}">
      <dgm:prSet phldr="0"/>
      <dgm:spPr/>
      <dgm:t>
        <a:bodyPr/>
        <a:lstStyle/>
        <a:p>
          <a:r>
            <a:rPr lang="en-GB" dirty="0">
              <a:solidFill>
                <a:srgbClr val="444444"/>
              </a:solidFill>
              <a:latin typeface="Calibri"/>
              <a:ea typeface="Calibri"/>
              <a:cs typeface="Calibri"/>
            </a:rPr>
            <a:t>One-Way ANOVA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58ED5912-A958-4184-90A6-BB0ABF9608C7}" type="parTrans" cxnId="{72762EFA-B738-48B2-864F-1D237A17B795}">
      <dgm:prSet/>
      <dgm:spPr/>
      <dgm:t>
        <a:bodyPr/>
        <a:lstStyle/>
        <a:p>
          <a:endParaRPr lang="en-US"/>
        </a:p>
      </dgm:t>
    </dgm:pt>
    <dgm:pt modelId="{F104A29A-F9D0-4E92-A97E-821C2502788F}" type="sibTrans" cxnId="{72762EFA-B738-48B2-864F-1D237A17B795}">
      <dgm:prSet/>
      <dgm:spPr/>
      <dgm:t>
        <a:bodyPr/>
        <a:lstStyle/>
        <a:p>
          <a:endParaRPr lang="en-US"/>
        </a:p>
      </dgm:t>
    </dgm:pt>
    <dgm:pt modelId="{CEE887E6-2231-4E92-AF17-4AB4412583AD}">
      <dgm:prSet phldr="0"/>
      <dgm:spPr/>
      <dgm:t>
        <a:bodyPr/>
        <a:lstStyle/>
        <a:p>
          <a:r>
            <a:rPr lang="en-GB" dirty="0">
              <a:solidFill>
                <a:srgbClr val="444444"/>
              </a:solidFill>
              <a:latin typeface="Calibri"/>
              <a:ea typeface="Calibri"/>
              <a:cs typeface="Calibri"/>
            </a:rPr>
            <a:t>Two-Way ANOVA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299935C4-69CF-4675-8F38-1FB9501904D8}" type="parTrans" cxnId="{18C6AE73-F10A-462B-AC9F-AC8639617CA3}">
      <dgm:prSet/>
      <dgm:spPr/>
      <dgm:t>
        <a:bodyPr/>
        <a:lstStyle/>
        <a:p>
          <a:endParaRPr lang="en-US"/>
        </a:p>
      </dgm:t>
    </dgm:pt>
    <dgm:pt modelId="{CE638E9B-9FB6-4F70-ADCD-4EC12BA8B59B}" type="sibTrans" cxnId="{18C6AE73-F10A-462B-AC9F-AC8639617CA3}">
      <dgm:prSet/>
      <dgm:spPr/>
      <dgm:t>
        <a:bodyPr/>
        <a:lstStyle/>
        <a:p>
          <a:endParaRPr lang="en-US"/>
        </a:p>
      </dgm:t>
    </dgm:pt>
    <dgm:pt modelId="{53B9EBA9-EBE4-4D1C-A9B2-780A39E94DC2}">
      <dgm:prSet/>
      <dgm:spPr/>
      <dgm:t>
        <a:bodyPr/>
        <a:lstStyle/>
        <a:p>
          <a:r>
            <a:rPr lang="en-GB" dirty="0"/>
            <a:t> Independence </a:t>
          </a:r>
          <a:endParaRPr lang="en-US" dirty="0"/>
        </a:p>
      </dgm:t>
    </dgm:pt>
    <dgm:pt modelId="{6CACE38C-B47C-4331-881C-C93133625159}" type="parTrans" cxnId="{009AF5A3-13DC-467F-9161-EF817146FCD3}">
      <dgm:prSet/>
      <dgm:spPr/>
      <dgm:t>
        <a:bodyPr/>
        <a:lstStyle/>
        <a:p>
          <a:endParaRPr lang="en-US"/>
        </a:p>
      </dgm:t>
    </dgm:pt>
    <dgm:pt modelId="{BE513A4F-6346-4552-AD48-698982BAB6EC}" type="sibTrans" cxnId="{009AF5A3-13DC-467F-9161-EF817146FCD3}">
      <dgm:prSet/>
      <dgm:spPr/>
      <dgm:t>
        <a:bodyPr/>
        <a:lstStyle/>
        <a:p>
          <a:endParaRPr lang="en-US"/>
        </a:p>
      </dgm:t>
    </dgm:pt>
    <dgm:pt modelId="{A7511EFE-CE53-492B-A73C-D37F88CDEEDA}">
      <dgm:prSet/>
      <dgm:spPr/>
      <dgm:t>
        <a:bodyPr/>
        <a:lstStyle/>
        <a:p>
          <a:r>
            <a:rPr lang="en-GB" dirty="0"/>
            <a:t> Goodness of Fit</a:t>
          </a:r>
          <a:endParaRPr lang="en-US" dirty="0"/>
        </a:p>
      </dgm:t>
    </dgm:pt>
    <dgm:pt modelId="{7A026FC9-A0EB-40EB-8BEB-4AC7A1F6F659}" type="parTrans" cxnId="{40CC2BFF-872D-4FA6-8415-374135B09801}">
      <dgm:prSet/>
      <dgm:spPr/>
      <dgm:t>
        <a:bodyPr/>
        <a:lstStyle/>
        <a:p>
          <a:endParaRPr lang="en-US"/>
        </a:p>
      </dgm:t>
    </dgm:pt>
    <dgm:pt modelId="{6E929C0F-3346-4F77-A5FE-3E6724FC13E1}" type="sibTrans" cxnId="{40CC2BFF-872D-4FA6-8415-374135B09801}">
      <dgm:prSet/>
      <dgm:spPr/>
      <dgm:t>
        <a:bodyPr/>
        <a:lstStyle/>
        <a:p>
          <a:endParaRPr lang="en-US"/>
        </a:p>
      </dgm:t>
    </dgm:pt>
    <dgm:pt modelId="{1EC42179-B345-45D8-805D-FE6AF2C0DBFB}">
      <dgm:prSet/>
      <dgm:spPr/>
      <dgm:t>
        <a:bodyPr/>
        <a:lstStyle/>
        <a:p>
          <a:endParaRPr lang="en-US"/>
        </a:p>
      </dgm:t>
    </dgm:pt>
    <dgm:pt modelId="{36037EE2-1F63-4226-B334-BCD30DCFF84B}" type="parTrans" cxnId="{2C19F073-EFA5-4C75-825C-79A39F343EA6}">
      <dgm:prSet/>
      <dgm:spPr/>
      <dgm:t>
        <a:bodyPr/>
        <a:lstStyle/>
        <a:p>
          <a:endParaRPr lang="en-US"/>
        </a:p>
      </dgm:t>
    </dgm:pt>
    <dgm:pt modelId="{8C4ED968-78BD-4EB9-831C-2CBECB716A3E}" type="sibTrans" cxnId="{2C19F073-EFA5-4C75-825C-79A39F343EA6}">
      <dgm:prSet/>
      <dgm:spPr/>
      <dgm:t>
        <a:bodyPr/>
        <a:lstStyle/>
        <a:p>
          <a:endParaRPr lang="en-US"/>
        </a:p>
      </dgm:t>
    </dgm:pt>
    <dgm:pt modelId="{035F9AC8-BD6B-4F15-B3FA-C99D71666D83}" type="pres">
      <dgm:prSet presAssocID="{6DD00049-2458-40F6-8B12-3ED9046416DE}" presName="Name0" presStyleCnt="0">
        <dgm:presLayoutVars>
          <dgm:dir/>
          <dgm:animLvl val="lvl"/>
          <dgm:resizeHandles val="exact"/>
        </dgm:presLayoutVars>
      </dgm:prSet>
      <dgm:spPr/>
    </dgm:pt>
    <dgm:pt modelId="{6CBE997C-FBBF-41EA-BC6B-160B2B76EF8B}" type="pres">
      <dgm:prSet presAssocID="{607DEC58-81FE-40A2-AA01-D19D16DA1D76}" presName="composite" presStyleCnt="0"/>
      <dgm:spPr/>
    </dgm:pt>
    <dgm:pt modelId="{0AA49B86-DA96-4C18-9134-A2BF7B0A677C}" type="pres">
      <dgm:prSet presAssocID="{607DEC58-81FE-40A2-AA01-D19D16DA1D7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6A1B5A8-3A4E-4B5E-B11F-06CA6679967A}" type="pres">
      <dgm:prSet presAssocID="{607DEC58-81FE-40A2-AA01-D19D16DA1D76}" presName="desTx" presStyleLbl="alignAccFollowNode1" presStyleIdx="0" presStyleCnt="3">
        <dgm:presLayoutVars>
          <dgm:bulletEnabled val="1"/>
        </dgm:presLayoutVars>
      </dgm:prSet>
      <dgm:spPr/>
    </dgm:pt>
    <dgm:pt modelId="{3406002B-D5DA-4F17-BDA9-3BF4EBE6503B}" type="pres">
      <dgm:prSet presAssocID="{D7238672-6F95-40F5-8AA9-01B547E20142}" presName="space" presStyleCnt="0"/>
      <dgm:spPr/>
    </dgm:pt>
    <dgm:pt modelId="{EAA48045-B1EA-45EE-8E5F-D52ECD58EB84}" type="pres">
      <dgm:prSet presAssocID="{96623CFF-B63E-4D10-876D-BDEABBE86D0A}" presName="composite" presStyleCnt="0"/>
      <dgm:spPr/>
    </dgm:pt>
    <dgm:pt modelId="{313CF945-45E9-4F59-AB39-CDDF275C7F61}" type="pres">
      <dgm:prSet presAssocID="{96623CFF-B63E-4D10-876D-BDEABBE86D0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BC0408-85BB-4F71-8E2C-9AEBFC5D689D}" type="pres">
      <dgm:prSet presAssocID="{96623CFF-B63E-4D10-876D-BDEABBE86D0A}" presName="desTx" presStyleLbl="alignAccFollowNode1" presStyleIdx="1" presStyleCnt="3">
        <dgm:presLayoutVars>
          <dgm:bulletEnabled val="1"/>
        </dgm:presLayoutVars>
      </dgm:prSet>
      <dgm:spPr/>
    </dgm:pt>
    <dgm:pt modelId="{074A92CF-97B5-4510-B8C3-636541FD9B3C}" type="pres">
      <dgm:prSet presAssocID="{5F9E04B2-4736-44CC-B823-B35D818DEAB2}" presName="space" presStyleCnt="0"/>
      <dgm:spPr/>
    </dgm:pt>
    <dgm:pt modelId="{9860EE66-0367-4AF5-BA70-DA7F668CD7A9}" type="pres">
      <dgm:prSet presAssocID="{545A9AFD-23A2-4118-B5BA-6D718FAF6A1C}" presName="composite" presStyleCnt="0"/>
      <dgm:spPr/>
    </dgm:pt>
    <dgm:pt modelId="{2AD6C6A1-297B-45FF-88F5-B4472ACA3415}" type="pres">
      <dgm:prSet presAssocID="{545A9AFD-23A2-4118-B5BA-6D718FAF6A1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0A09E87-9DFD-453F-8877-6BBC700B4EAB}" type="pres">
      <dgm:prSet presAssocID="{545A9AFD-23A2-4118-B5BA-6D718FAF6A1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9C84F06-127C-406F-B761-A94442DA2B73}" srcId="{6DD00049-2458-40F6-8B12-3ED9046416DE}" destId="{545A9AFD-23A2-4118-B5BA-6D718FAF6A1C}" srcOrd="2" destOrd="0" parTransId="{02833D93-B63E-4E2C-BA5A-2D60F651B78B}" sibTransId="{25173932-1B8B-4FFF-963F-1D8C9278928E}"/>
    <dgm:cxn modelId="{AD48A215-4C1A-4E19-A7F0-762283A72792}" type="presOf" srcId="{95DB2D26-0183-4251-8EC5-010A36F84F46}" destId="{46A1B5A8-3A4E-4B5E-B11F-06CA6679967A}" srcOrd="0" destOrd="0" presId="urn:microsoft.com/office/officeart/2005/8/layout/hList1"/>
    <dgm:cxn modelId="{7F1FF915-F962-4070-B8AD-661B4EC4AEF9}" type="presOf" srcId="{A7511EFE-CE53-492B-A73C-D37F88CDEEDA}" destId="{00A09E87-9DFD-453F-8877-6BBC700B4EAB}" srcOrd="0" destOrd="1" presId="urn:microsoft.com/office/officeart/2005/8/layout/hList1"/>
    <dgm:cxn modelId="{2BC1E517-56BD-4FB1-9510-49702260A163}" srcId="{6DD00049-2458-40F6-8B12-3ED9046416DE}" destId="{607DEC58-81FE-40A2-AA01-D19D16DA1D76}" srcOrd="0" destOrd="0" parTransId="{C102228D-1409-4944-8F7D-66D35DF1B3C5}" sibTransId="{D7238672-6F95-40F5-8AA9-01B547E20142}"/>
    <dgm:cxn modelId="{0FB07535-E44D-4D2D-9AFF-74353A77602E}" type="presOf" srcId="{EB6BAB52-0037-4DFA-90B8-6E709601C061}" destId="{3CBC0408-85BB-4F71-8E2C-9AEBFC5D689D}" srcOrd="0" destOrd="0" presId="urn:microsoft.com/office/officeart/2005/8/layout/hList1"/>
    <dgm:cxn modelId="{9957D45B-7A9A-4B65-A3CC-429D21C5D2EC}" type="presOf" srcId="{96623CFF-B63E-4D10-876D-BDEABBE86D0A}" destId="{313CF945-45E9-4F59-AB39-CDDF275C7F61}" srcOrd="0" destOrd="0" presId="urn:microsoft.com/office/officeart/2005/8/layout/hList1"/>
    <dgm:cxn modelId="{B2C7ED41-4A12-4CE3-9710-F797735EC9B8}" type="presOf" srcId="{607DEC58-81FE-40A2-AA01-D19D16DA1D76}" destId="{0AA49B86-DA96-4C18-9134-A2BF7B0A677C}" srcOrd="0" destOrd="0" presId="urn:microsoft.com/office/officeart/2005/8/layout/hList1"/>
    <dgm:cxn modelId="{18C6AE73-F10A-462B-AC9F-AC8639617CA3}" srcId="{96623CFF-B63E-4D10-876D-BDEABBE86D0A}" destId="{CEE887E6-2231-4E92-AF17-4AB4412583AD}" srcOrd="1" destOrd="0" parTransId="{299935C4-69CF-4675-8F38-1FB9501904D8}" sibTransId="{CE638E9B-9FB6-4F70-ADCD-4EC12BA8B59B}"/>
    <dgm:cxn modelId="{2C19F073-EFA5-4C75-825C-79A39F343EA6}" srcId="{545A9AFD-23A2-4118-B5BA-6D718FAF6A1C}" destId="{1EC42179-B345-45D8-805D-FE6AF2C0DBFB}" srcOrd="2" destOrd="0" parTransId="{36037EE2-1F63-4226-B334-BCD30DCFF84B}" sibTransId="{8C4ED968-78BD-4EB9-831C-2CBECB716A3E}"/>
    <dgm:cxn modelId="{5C28D054-704C-461D-B537-D0017909C932}" type="presOf" srcId="{1EC42179-B345-45D8-805D-FE6AF2C0DBFB}" destId="{00A09E87-9DFD-453F-8877-6BBC700B4EAB}" srcOrd="0" destOrd="2" presId="urn:microsoft.com/office/officeart/2005/8/layout/hList1"/>
    <dgm:cxn modelId="{08A1A659-FE25-4895-9D96-82704170F8DB}" type="presOf" srcId="{545A9AFD-23A2-4118-B5BA-6D718FAF6A1C}" destId="{2AD6C6A1-297B-45FF-88F5-B4472ACA3415}" srcOrd="0" destOrd="0" presId="urn:microsoft.com/office/officeart/2005/8/layout/hList1"/>
    <dgm:cxn modelId="{677C687B-7E01-49CB-94AD-14C2166638E0}" type="presOf" srcId="{6DD00049-2458-40F6-8B12-3ED9046416DE}" destId="{035F9AC8-BD6B-4F15-B3FA-C99D71666D83}" srcOrd="0" destOrd="0" presId="urn:microsoft.com/office/officeart/2005/8/layout/hList1"/>
    <dgm:cxn modelId="{90E7E17F-4255-4272-864B-01A655FC4F88}" type="presOf" srcId="{CEE887E6-2231-4E92-AF17-4AB4412583AD}" destId="{3CBC0408-85BB-4F71-8E2C-9AEBFC5D689D}" srcOrd="0" destOrd="1" presId="urn:microsoft.com/office/officeart/2005/8/layout/hList1"/>
    <dgm:cxn modelId="{F1486C9A-8940-4EA6-BB3A-11EA29B3EAF8}" srcId="{607DEC58-81FE-40A2-AA01-D19D16DA1D76}" destId="{75F055D2-7756-43BC-9ADA-7EA69268AE36}" srcOrd="1" destOrd="0" parTransId="{037FDA86-10EA-409A-94A0-9371214FD90E}" sibTransId="{A3024BF7-0D70-43FE-8E1F-247820BC2AB2}"/>
    <dgm:cxn modelId="{009AF5A3-13DC-467F-9161-EF817146FCD3}" srcId="{545A9AFD-23A2-4118-B5BA-6D718FAF6A1C}" destId="{53B9EBA9-EBE4-4D1C-A9B2-780A39E94DC2}" srcOrd="0" destOrd="0" parTransId="{6CACE38C-B47C-4331-881C-C93133625159}" sibTransId="{BE513A4F-6346-4552-AD48-698982BAB6EC}"/>
    <dgm:cxn modelId="{7E1346B9-600C-46F1-B3D6-B5C4AFFFC392}" srcId="{607DEC58-81FE-40A2-AA01-D19D16DA1D76}" destId="{95DB2D26-0183-4251-8EC5-010A36F84F46}" srcOrd="0" destOrd="0" parTransId="{F6C3181B-4F59-4B95-9D17-3D0BD8F3EF05}" sibTransId="{76862AE2-850C-426E-BE5E-646C8294E2E2}"/>
    <dgm:cxn modelId="{1480BABA-A297-4448-8E66-797256A38C44}" type="presOf" srcId="{53B9EBA9-EBE4-4D1C-A9B2-780A39E94DC2}" destId="{00A09E87-9DFD-453F-8877-6BBC700B4EAB}" srcOrd="0" destOrd="0" presId="urn:microsoft.com/office/officeart/2005/8/layout/hList1"/>
    <dgm:cxn modelId="{9F2D19C7-E844-4A5B-A514-A30C242238AA}" type="presOf" srcId="{75F055D2-7756-43BC-9ADA-7EA69268AE36}" destId="{46A1B5A8-3A4E-4B5E-B11F-06CA6679967A}" srcOrd="0" destOrd="1" presId="urn:microsoft.com/office/officeart/2005/8/layout/hList1"/>
    <dgm:cxn modelId="{E10D8FCB-E5D1-4DF2-86F5-E4ED5D7FE3B4}" srcId="{6DD00049-2458-40F6-8B12-3ED9046416DE}" destId="{96623CFF-B63E-4D10-876D-BDEABBE86D0A}" srcOrd="1" destOrd="0" parTransId="{EA9A55A4-B868-4277-93CC-1B3C4E376320}" sibTransId="{5F9E04B2-4736-44CC-B823-B35D818DEAB2}"/>
    <dgm:cxn modelId="{72762EFA-B738-48B2-864F-1D237A17B795}" srcId="{96623CFF-B63E-4D10-876D-BDEABBE86D0A}" destId="{EB6BAB52-0037-4DFA-90B8-6E709601C061}" srcOrd="0" destOrd="0" parTransId="{58ED5912-A958-4184-90A6-BB0ABF9608C7}" sibTransId="{F104A29A-F9D0-4E92-A97E-821C2502788F}"/>
    <dgm:cxn modelId="{40CC2BFF-872D-4FA6-8415-374135B09801}" srcId="{545A9AFD-23A2-4118-B5BA-6D718FAF6A1C}" destId="{A7511EFE-CE53-492B-A73C-D37F88CDEEDA}" srcOrd="1" destOrd="0" parTransId="{7A026FC9-A0EB-40EB-8BEB-4AC7A1F6F659}" sibTransId="{6E929C0F-3346-4F77-A5FE-3E6724FC13E1}"/>
    <dgm:cxn modelId="{BEB3B8A5-95B6-48AF-84F2-BCC36086015D}" type="presParOf" srcId="{035F9AC8-BD6B-4F15-B3FA-C99D71666D83}" destId="{6CBE997C-FBBF-41EA-BC6B-160B2B76EF8B}" srcOrd="0" destOrd="0" presId="urn:microsoft.com/office/officeart/2005/8/layout/hList1"/>
    <dgm:cxn modelId="{BE6D994D-4CA5-4AD8-A8E4-28280B3BEF3B}" type="presParOf" srcId="{6CBE997C-FBBF-41EA-BC6B-160B2B76EF8B}" destId="{0AA49B86-DA96-4C18-9134-A2BF7B0A677C}" srcOrd="0" destOrd="0" presId="urn:microsoft.com/office/officeart/2005/8/layout/hList1"/>
    <dgm:cxn modelId="{D1C7706B-3F8E-4255-809A-53C6A96ED169}" type="presParOf" srcId="{6CBE997C-FBBF-41EA-BC6B-160B2B76EF8B}" destId="{46A1B5A8-3A4E-4B5E-B11F-06CA6679967A}" srcOrd="1" destOrd="0" presId="urn:microsoft.com/office/officeart/2005/8/layout/hList1"/>
    <dgm:cxn modelId="{15BCE842-AE2D-4A41-8083-E327B14C219B}" type="presParOf" srcId="{035F9AC8-BD6B-4F15-B3FA-C99D71666D83}" destId="{3406002B-D5DA-4F17-BDA9-3BF4EBE6503B}" srcOrd="1" destOrd="0" presId="urn:microsoft.com/office/officeart/2005/8/layout/hList1"/>
    <dgm:cxn modelId="{4CEC6102-3EA9-4DB7-BC95-52C22F3F23E6}" type="presParOf" srcId="{035F9AC8-BD6B-4F15-B3FA-C99D71666D83}" destId="{EAA48045-B1EA-45EE-8E5F-D52ECD58EB84}" srcOrd="2" destOrd="0" presId="urn:microsoft.com/office/officeart/2005/8/layout/hList1"/>
    <dgm:cxn modelId="{6D21D798-3798-4514-94C2-B63BB34F351E}" type="presParOf" srcId="{EAA48045-B1EA-45EE-8E5F-D52ECD58EB84}" destId="{313CF945-45E9-4F59-AB39-CDDF275C7F61}" srcOrd="0" destOrd="0" presId="urn:microsoft.com/office/officeart/2005/8/layout/hList1"/>
    <dgm:cxn modelId="{63A8F8EE-FDCE-445D-A5AE-213AC8DB87D9}" type="presParOf" srcId="{EAA48045-B1EA-45EE-8E5F-D52ECD58EB84}" destId="{3CBC0408-85BB-4F71-8E2C-9AEBFC5D689D}" srcOrd="1" destOrd="0" presId="urn:microsoft.com/office/officeart/2005/8/layout/hList1"/>
    <dgm:cxn modelId="{0DDA7731-B982-44B4-B58B-AB770B31148D}" type="presParOf" srcId="{035F9AC8-BD6B-4F15-B3FA-C99D71666D83}" destId="{074A92CF-97B5-4510-B8C3-636541FD9B3C}" srcOrd="3" destOrd="0" presId="urn:microsoft.com/office/officeart/2005/8/layout/hList1"/>
    <dgm:cxn modelId="{5E6A6E90-9FCC-406F-BB1F-6703AA261266}" type="presParOf" srcId="{035F9AC8-BD6B-4F15-B3FA-C99D71666D83}" destId="{9860EE66-0367-4AF5-BA70-DA7F668CD7A9}" srcOrd="4" destOrd="0" presId="urn:microsoft.com/office/officeart/2005/8/layout/hList1"/>
    <dgm:cxn modelId="{4B7D7ACD-8E39-4151-A46D-C19A6D7BBEA3}" type="presParOf" srcId="{9860EE66-0367-4AF5-BA70-DA7F668CD7A9}" destId="{2AD6C6A1-297B-45FF-88F5-B4472ACA3415}" srcOrd="0" destOrd="0" presId="urn:microsoft.com/office/officeart/2005/8/layout/hList1"/>
    <dgm:cxn modelId="{2F288715-9D96-40E3-8FF7-8B963003E1A6}" type="presParOf" srcId="{9860EE66-0367-4AF5-BA70-DA7F668CD7A9}" destId="{00A09E87-9DFD-453F-8877-6BBC700B4E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470BE-56A9-477D-9822-95F40704AED0}">
      <dsp:nvSpPr>
        <dsp:cNvPr id="0" name=""/>
        <dsp:cNvSpPr/>
      </dsp:nvSpPr>
      <dsp:spPr>
        <a:xfrm>
          <a:off x="0" y="296586"/>
          <a:ext cx="772826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57CF1-4EFF-4DF2-8692-3FD0D0FA73AC}">
      <dsp:nvSpPr>
        <dsp:cNvPr id="0" name=""/>
        <dsp:cNvSpPr/>
      </dsp:nvSpPr>
      <dsp:spPr>
        <a:xfrm>
          <a:off x="386413" y="75186"/>
          <a:ext cx="540978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Learning Objectives</a:t>
          </a:r>
        </a:p>
      </dsp:txBody>
      <dsp:txXfrm>
        <a:off x="408029" y="96802"/>
        <a:ext cx="5366554" cy="399568"/>
      </dsp:txXfrm>
    </dsp:sp>
    <dsp:sp modelId="{66CBBD94-B430-4B01-9D73-5DD810CA6E0F}">
      <dsp:nvSpPr>
        <dsp:cNvPr id="0" name=""/>
        <dsp:cNvSpPr/>
      </dsp:nvSpPr>
      <dsp:spPr>
        <a:xfrm>
          <a:off x="0" y="976986"/>
          <a:ext cx="7728267" cy="212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312420" rIns="59979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Overview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Types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Key concepts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Common statistical tests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Process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Applications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Tools and Software</a:t>
          </a:r>
        </a:p>
      </dsp:txBody>
      <dsp:txXfrm>
        <a:off x="0" y="976986"/>
        <a:ext cx="7728267" cy="2126250"/>
      </dsp:txXfrm>
    </dsp:sp>
    <dsp:sp modelId="{100F8CF0-6EA7-4F7B-B7C0-E8C4D7DCFC21}">
      <dsp:nvSpPr>
        <dsp:cNvPr id="0" name=""/>
        <dsp:cNvSpPr/>
      </dsp:nvSpPr>
      <dsp:spPr>
        <a:xfrm>
          <a:off x="386413" y="755586"/>
          <a:ext cx="5409786" cy="44280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Statistical Analysis</a:t>
          </a:r>
        </a:p>
      </dsp:txBody>
      <dsp:txXfrm>
        <a:off x="408029" y="777202"/>
        <a:ext cx="5366554" cy="399568"/>
      </dsp:txXfrm>
    </dsp:sp>
    <dsp:sp modelId="{ED07DA8B-A627-46CC-90E0-D6BE68AFAD5A}">
      <dsp:nvSpPr>
        <dsp:cNvPr id="0" name=""/>
        <dsp:cNvSpPr/>
      </dsp:nvSpPr>
      <dsp:spPr>
        <a:xfrm>
          <a:off x="0" y="3405637"/>
          <a:ext cx="7728267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312420" rIns="59979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Introduction to Stata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Why Stata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Navigating the Interface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Basic Commands and Functions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Data Analysis Workflow in Stata</a:t>
          </a:r>
          <a:endParaRPr lang="en-US" sz="1500" kern="1200" dirty="0">
            <a:latin typeface="Corbel" panose="020B0503020204020204"/>
          </a:endParaRPr>
        </a:p>
      </dsp:txBody>
      <dsp:txXfrm>
        <a:off x="0" y="3405637"/>
        <a:ext cx="7728267" cy="1606500"/>
      </dsp:txXfrm>
    </dsp:sp>
    <dsp:sp modelId="{B4A6F803-AF06-4612-B7D0-0E0495641DBB}">
      <dsp:nvSpPr>
        <dsp:cNvPr id="0" name=""/>
        <dsp:cNvSpPr/>
      </dsp:nvSpPr>
      <dsp:spPr>
        <a:xfrm>
          <a:off x="386413" y="3184237"/>
          <a:ext cx="5409786" cy="44280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Stata</a:t>
          </a:r>
        </a:p>
      </dsp:txBody>
      <dsp:txXfrm>
        <a:off x="408029" y="3205853"/>
        <a:ext cx="5366554" cy="399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46B03-6CB9-49FF-BBBC-10A20E0B2E0D}">
      <dsp:nvSpPr>
        <dsp:cNvPr id="0" name=""/>
        <dsp:cNvSpPr/>
      </dsp:nvSpPr>
      <dsp:spPr>
        <a:xfrm>
          <a:off x="52" y="195935"/>
          <a:ext cx="5040392" cy="161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500" b="1" kern="1200">
              <a:latin typeface="Corbel" panose="020B0503020204020204"/>
            </a:rPr>
            <a:t>Correlation Analysis</a:t>
          </a:r>
          <a:r>
            <a:rPr lang="en-GB" sz="2500" b="1" kern="1200"/>
            <a:t>:</a:t>
          </a:r>
          <a:r>
            <a:rPr lang="en-GB" sz="2500" b="0" kern="1200"/>
            <a:t> </a:t>
          </a:r>
          <a:r>
            <a:rPr lang="en-GB" sz="2500" kern="1200">
              <a:latin typeface="Corbel" panose="020B0503020204020204"/>
            </a:rPr>
            <a:t>Measures </a:t>
          </a:r>
          <a:r>
            <a:rPr lang="en-GB" sz="2500" kern="1200"/>
            <a:t>the </a:t>
          </a:r>
          <a:r>
            <a:rPr lang="en-GB" sz="2500" kern="1200">
              <a:latin typeface="Corbel" panose="020B0503020204020204"/>
            </a:rPr>
            <a:t>strength and direction </a:t>
          </a:r>
          <a:r>
            <a:rPr lang="en-GB" sz="2500" kern="1200"/>
            <a:t>of </a:t>
          </a:r>
          <a:r>
            <a:rPr lang="en-GB" sz="2500" kern="1200">
              <a:latin typeface="Corbel" panose="020B0503020204020204"/>
            </a:rPr>
            <a:t>the linear relationship between </a:t>
          </a:r>
          <a:r>
            <a:rPr lang="en-GB" sz="2500" kern="1200"/>
            <a:t>two </a:t>
          </a:r>
          <a:r>
            <a:rPr lang="en-GB" sz="2500" kern="1200">
              <a:latin typeface="Corbel" panose="020B0503020204020204"/>
            </a:rPr>
            <a:t>quantitative variables.</a:t>
          </a:r>
          <a:endParaRPr lang="en-US" sz="2500" kern="1200"/>
        </a:p>
      </dsp:txBody>
      <dsp:txXfrm>
        <a:off x="52" y="195935"/>
        <a:ext cx="5040392" cy="1611108"/>
      </dsp:txXfrm>
    </dsp:sp>
    <dsp:sp modelId="{93C6E4EE-671A-49BF-940B-41332CB1AF85}">
      <dsp:nvSpPr>
        <dsp:cNvPr id="0" name=""/>
        <dsp:cNvSpPr/>
      </dsp:nvSpPr>
      <dsp:spPr>
        <a:xfrm>
          <a:off x="52" y="1807044"/>
          <a:ext cx="5040392" cy="1441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0" kern="1200">
              <a:latin typeface="Corbel" panose="020B0503020204020204"/>
            </a:rPr>
            <a:t>Pearson Correlation Coefficient </a:t>
          </a:r>
          <a:r>
            <a:rPr lang="en-GB" sz="2500" b="0" kern="1200"/>
            <a:t>(</a:t>
          </a:r>
          <a:r>
            <a:rPr lang="en-GB" sz="2500" b="0" kern="1200">
              <a:latin typeface="Corbel" panose="020B0503020204020204"/>
            </a:rPr>
            <a:t>r)</a:t>
          </a:r>
          <a:endParaRPr lang="en-US" sz="2500" b="0" kern="1200">
            <a:latin typeface="Corbel" panose="020B0503020204020204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0" kern="1200">
              <a:latin typeface="Corbel" panose="020B0503020204020204"/>
            </a:rPr>
            <a:t>Spearman Rank Correlation Coefficient</a:t>
          </a:r>
          <a:endParaRPr lang="en-US" sz="2500" kern="1200"/>
        </a:p>
      </dsp:txBody>
      <dsp:txXfrm>
        <a:off x="52" y="1807044"/>
        <a:ext cx="5040392" cy="1441125"/>
      </dsp:txXfrm>
    </dsp:sp>
    <dsp:sp modelId="{464E3EC8-5946-4163-A4B4-AB35E5132143}">
      <dsp:nvSpPr>
        <dsp:cNvPr id="0" name=""/>
        <dsp:cNvSpPr/>
      </dsp:nvSpPr>
      <dsp:spPr>
        <a:xfrm>
          <a:off x="5746100" y="195935"/>
          <a:ext cx="5040392" cy="161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500" b="1" kern="1200">
              <a:latin typeface="Corbel" panose="020B0503020204020204"/>
            </a:rPr>
            <a:t>Regression Analysis</a:t>
          </a:r>
          <a:r>
            <a:rPr lang="en-GB" sz="2500" b="1" kern="1200"/>
            <a:t>: </a:t>
          </a:r>
          <a:r>
            <a:rPr lang="en-GB" sz="2500" kern="1200">
              <a:latin typeface="Corbel" panose="020B0503020204020204"/>
            </a:rPr>
            <a:t>Examines </a:t>
          </a:r>
          <a:r>
            <a:rPr lang="en-GB" sz="2500" kern="1200"/>
            <a:t>the </a:t>
          </a:r>
          <a:r>
            <a:rPr lang="en-GB" sz="2500" kern="1200">
              <a:latin typeface="Corbel" panose="020B0503020204020204"/>
            </a:rPr>
            <a:t>relationship </a:t>
          </a:r>
          <a:r>
            <a:rPr lang="en-GB" sz="2500" kern="1200"/>
            <a:t>between </a:t>
          </a:r>
          <a:r>
            <a:rPr lang="en-GB" sz="2500" kern="1200">
              <a:latin typeface="Corbel" panose="020B0503020204020204"/>
            </a:rPr>
            <a:t>a dependent variable and one or more independent </a:t>
          </a:r>
          <a:r>
            <a:rPr lang="en-GB" sz="2500" kern="1200"/>
            <a:t>variables.</a:t>
          </a:r>
          <a:endParaRPr lang="en-US" sz="2500" kern="1200">
            <a:latin typeface="Corbel" panose="020B0503020204020204"/>
          </a:endParaRPr>
        </a:p>
      </dsp:txBody>
      <dsp:txXfrm>
        <a:off x="5746100" y="195935"/>
        <a:ext cx="5040392" cy="1611108"/>
      </dsp:txXfrm>
    </dsp:sp>
    <dsp:sp modelId="{A249BECD-ED50-4127-B697-228A52179D58}">
      <dsp:nvSpPr>
        <dsp:cNvPr id="0" name=""/>
        <dsp:cNvSpPr/>
      </dsp:nvSpPr>
      <dsp:spPr>
        <a:xfrm>
          <a:off x="5746100" y="1807044"/>
          <a:ext cx="5040392" cy="1441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>
              <a:latin typeface="Corbel" panose="020B0503020204020204"/>
            </a:rPr>
            <a:t>Simple Linear Regression</a:t>
          </a:r>
          <a:endParaRPr lang="en-US" sz="2500" kern="1200">
            <a:latin typeface="Corbel" panose="020B0503020204020204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>
              <a:latin typeface="Corbel" panose="020B0503020204020204"/>
            </a:rPr>
            <a:t>Multiple Regression</a:t>
          </a:r>
          <a:endParaRPr lang="en-US" sz="2500" kern="1200"/>
        </a:p>
      </dsp:txBody>
      <dsp:txXfrm>
        <a:off x="5746100" y="1807044"/>
        <a:ext cx="5040392" cy="14411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B259B-330D-40EA-9458-55360DB2B32C}">
      <dsp:nvSpPr>
        <dsp:cNvPr id="0" name=""/>
        <dsp:cNvSpPr/>
      </dsp:nvSpPr>
      <dsp:spPr>
        <a:xfrm>
          <a:off x="2903953" y="-66604"/>
          <a:ext cx="6384093" cy="6384093"/>
        </a:xfrm>
        <a:prstGeom prst="circularArrow">
          <a:avLst>
            <a:gd name="adj1" fmla="val 5544"/>
            <a:gd name="adj2" fmla="val 330680"/>
            <a:gd name="adj3" fmla="val 14732676"/>
            <a:gd name="adj4" fmla="val 1682705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F8163-DEE9-4FD1-8726-386B013A5280}">
      <dsp:nvSpPr>
        <dsp:cNvPr id="0" name=""/>
        <dsp:cNvSpPr/>
      </dsp:nvSpPr>
      <dsp:spPr>
        <a:xfrm>
          <a:off x="5256609" y="1708"/>
          <a:ext cx="1678781" cy="839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Business and Finance</a:t>
          </a:r>
          <a:endParaRPr lang="en-US" sz="1600" kern="1200"/>
        </a:p>
      </dsp:txBody>
      <dsp:txXfrm>
        <a:off x="5297585" y="42684"/>
        <a:ext cx="1596829" cy="757438"/>
      </dsp:txXfrm>
    </dsp:sp>
    <dsp:sp modelId="{8AA06E8A-67F5-437E-9DC7-1F6E8838347D}">
      <dsp:nvSpPr>
        <dsp:cNvPr id="0" name=""/>
        <dsp:cNvSpPr/>
      </dsp:nvSpPr>
      <dsp:spPr>
        <a:xfrm>
          <a:off x="7006552" y="638635"/>
          <a:ext cx="1678781" cy="839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Healthcare</a:t>
          </a:r>
          <a:endParaRPr lang="en-US" sz="1600" kern="1200"/>
        </a:p>
      </dsp:txBody>
      <dsp:txXfrm>
        <a:off x="7047528" y="679611"/>
        <a:ext cx="1596829" cy="757438"/>
      </dsp:txXfrm>
    </dsp:sp>
    <dsp:sp modelId="{4AA6FBBC-8E5C-48FD-B690-1E4202D2392C}">
      <dsp:nvSpPr>
        <dsp:cNvPr id="0" name=""/>
        <dsp:cNvSpPr/>
      </dsp:nvSpPr>
      <dsp:spPr>
        <a:xfrm>
          <a:off x="7937677" y="2251391"/>
          <a:ext cx="1678781" cy="839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Education</a:t>
          </a:r>
          <a:endParaRPr lang="en-US" sz="1600" kern="1200"/>
        </a:p>
      </dsp:txBody>
      <dsp:txXfrm>
        <a:off x="7978653" y="2292367"/>
        <a:ext cx="1596829" cy="757438"/>
      </dsp:txXfrm>
    </dsp:sp>
    <dsp:sp modelId="{C997BBB8-664B-4D36-A831-C3A4E1521F31}">
      <dsp:nvSpPr>
        <dsp:cNvPr id="0" name=""/>
        <dsp:cNvSpPr/>
      </dsp:nvSpPr>
      <dsp:spPr>
        <a:xfrm>
          <a:off x="7614301" y="4085350"/>
          <a:ext cx="1678781" cy="839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Social Sciences</a:t>
          </a:r>
          <a:endParaRPr lang="en-US" sz="1600" kern="1200"/>
        </a:p>
      </dsp:txBody>
      <dsp:txXfrm>
        <a:off x="7655277" y="4126326"/>
        <a:ext cx="1596829" cy="757438"/>
      </dsp:txXfrm>
    </dsp:sp>
    <dsp:sp modelId="{048BA202-4F66-4C1F-A2B1-8CDED5C6CF32}">
      <dsp:nvSpPr>
        <dsp:cNvPr id="0" name=""/>
        <dsp:cNvSpPr/>
      </dsp:nvSpPr>
      <dsp:spPr>
        <a:xfrm>
          <a:off x="6187734" y="5282381"/>
          <a:ext cx="1678781" cy="839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Sports</a:t>
          </a:r>
          <a:endParaRPr lang="en-US" sz="1600" kern="1200"/>
        </a:p>
      </dsp:txBody>
      <dsp:txXfrm>
        <a:off x="6228710" y="5323357"/>
        <a:ext cx="1596829" cy="757438"/>
      </dsp:txXfrm>
    </dsp:sp>
    <dsp:sp modelId="{7D0A7492-ECFB-4376-8BD0-5EE8B6A6323D}">
      <dsp:nvSpPr>
        <dsp:cNvPr id="0" name=""/>
        <dsp:cNvSpPr/>
      </dsp:nvSpPr>
      <dsp:spPr>
        <a:xfrm>
          <a:off x="4325484" y="5282381"/>
          <a:ext cx="1678781" cy="839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Environmental Science</a:t>
          </a:r>
          <a:endParaRPr lang="en-US" sz="1600" kern="1200"/>
        </a:p>
      </dsp:txBody>
      <dsp:txXfrm>
        <a:off x="4366460" y="5323357"/>
        <a:ext cx="1596829" cy="757438"/>
      </dsp:txXfrm>
    </dsp:sp>
    <dsp:sp modelId="{2E618A6F-9889-442C-A311-472F3D6B0CF3}">
      <dsp:nvSpPr>
        <dsp:cNvPr id="0" name=""/>
        <dsp:cNvSpPr/>
      </dsp:nvSpPr>
      <dsp:spPr>
        <a:xfrm>
          <a:off x="2898917" y="4085350"/>
          <a:ext cx="1678781" cy="839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Government and Public Policy</a:t>
          </a:r>
          <a:endParaRPr lang="en-US" sz="1600" kern="1200"/>
        </a:p>
      </dsp:txBody>
      <dsp:txXfrm>
        <a:off x="2939893" y="4126326"/>
        <a:ext cx="1596829" cy="757438"/>
      </dsp:txXfrm>
    </dsp:sp>
    <dsp:sp modelId="{F5E1EDF8-B3B4-4D0B-B8B0-3B91017AED2F}">
      <dsp:nvSpPr>
        <dsp:cNvPr id="0" name=""/>
        <dsp:cNvSpPr/>
      </dsp:nvSpPr>
      <dsp:spPr>
        <a:xfrm>
          <a:off x="2575541" y="2251391"/>
          <a:ext cx="1678781" cy="839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Manufacturing</a:t>
          </a:r>
          <a:endParaRPr lang="en-US" sz="1600" kern="1200"/>
        </a:p>
      </dsp:txBody>
      <dsp:txXfrm>
        <a:off x="2616517" y="2292367"/>
        <a:ext cx="1596829" cy="757438"/>
      </dsp:txXfrm>
    </dsp:sp>
    <dsp:sp modelId="{E36B58FC-4AF4-45E9-8A9D-D9B2549E7387}">
      <dsp:nvSpPr>
        <dsp:cNvPr id="0" name=""/>
        <dsp:cNvSpPr/>
      </dsp:nvSpPr>
      <dsp:spPr>
        <a:xfrm>
          <a:off x="3506666" y="638635"/>
          <a:ext cx="1678781" cy="839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Agriculture</a:t>
          </a:r>
          <a:endParaRPr lang="en-US" sz="1600" kern="1200"/>
        </a:p>
      </dsp:txBody>
      <dsp:txXfrm>
        <a:off x="3547642" y="679611"/>
        <a:ext cx="1596829" cy="7574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0DE48-8DED-43CF-B196-EB2D2FF9169D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D225D-531F-4FE5-8CFF-0FC7B68CA230}">
      <dsp:nvSpPr>
        <dsp:cNvPr id="0" name=""/>
        <dsp:cNvSpPr/>
      </dsp:nvSpPr>
      <dsp:spPr>
        <a:xfrm>
          <a:off x="0" y="0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Excel</a:t>
          </a:r>
        </a:p>
      </dsp:txBody>
      <dsp:txXfrm>
        <a:off x="0" y="0"/>
        <a:ext cx="7728267" cy="635915"/>
      </dsp:txXfrm>
    </dsp:sp>
    <dsp:sp modelId="{59784140-555A-440E-BE46-52C9FBCB796D}">
      <dsp:nvSpPr>
        <dsp:cNvPr id="0" name=""/>
        <dsp:cNvSpPr/>
      </dsp:nvSpPr>
      <dsp:spPr>
        <a:xfrm>
          <a:off x="0" y="635915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56F59-2263-404D-8C0E-CD74470AC1BC}">
      <dsp:nvSpPr>
        <dsp:cNvPr id="0" name=""/>
        <dsp:cNvSpPr/>
      </dsp:nvSpPr>
      <dsp:spPr>
        <a:xfrm>
          <a:off x="0" y="635915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 </a:t>
          </a:r>
        </a:p>
      </dsp:txBody>
      <dsp:txXfrm>
        <a:off x="0" y="635915"/>
        <a:ext cx="7728267" cy="635915"/>
      </dsp:txXfrm>
    </dsp:sp>
    <dsp:sp modelId="{9E8B6587-4538-452D-BEFB-CE65AEC10089}">
      <dsp:nvSpPr>
        <dsp:cNvPr id="0" name=""/>
        <dsp:cNvSpPr/>
      </dsp:nvSpPr>
      <dsp:spPr>
        <a:xfrm>
          <a:off x="0" y="1271831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AD225-4725-4F8A-8036-669882F00DC1}">
      <dsp:nvSpPr>
        <dsp:cNvPr id="0" name=""/>
        <dsp:cNvSpPr/>
      </dsp:nvSpPr>
      <dsp:spPr>
        <a:xfrm>
          <a:off x="0" y="1271831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Python</a:t>
          </a:r>
        </a:p>
      </dsp:txBody>
      <dsp:txXfrm>
        <a:off x="0" y="1271831"/>
        <a:ext cx="7728267" cy="635915"/>
      </dsp:txXfrm>
    </dsp:sp>
    <dsp:sp modelId="{95B94B17-219C-4D91-8646-FCF574F40600}">
      <dsp:nvSpPr>
        <dsp:cNvPr id="0" name=""/>
        <dsp:cNvSpPr/>
      </dsp:nvSpPr>
      <dsp:spPr>
        <a:xfrm>
          <a:off x="0" y="1907746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34592-9545-4B51-9425-A786369EF9B2}">
      <dsp:nvSpPr>
        <dsp:cNvPr id="0" name=""/>
        <dsp:cNvSpPr/>
      </dsp:nvSpPr>
      <dsp:spPr>
        <a:xfrm>
          <a:off x="0" y="1907746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SPSS </a:t>
          </a:r>
          <a:r>
            <a:rPr lang="en-GB" sz="2900" kern="1200"/>
            <a:t>(Statistical Package for the Social Sciences)</a:t>
          </a:r>
          <a:r>
            <a:rPr lang="en-US" sz="2900" kern="1200"/>
            <a:t> </a:t>
          </a:r>
        </a:p>
      </dsp:txBody>
      <dsp:txXfrm>
        <a:off x="0" y="1907746"/>
        <a:ext cx="7728267" cy="635915"/>
      </dsp:txXfrm>
    </dsp:sp>
    <dsp:sp modelId="{52C33962-5C3D-4668-B0D5-B195C860FBC7}">
      <dsp:nvSpPr>
        <dsp:cNvPr id="0" name=""/>
        <dsp:cNvSpPr/>
      </dsp:nvSpPr>
      <dsp:spPr>
        <a:xfrm>
          <a:off x="0" y="2543662"/>
          <a:ext cx="77282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14FBA-2D1D-4C15-B8D2-10F81DD482E1}">
      <dsp:nvSpPr>
        <dsp:cNvPr id="0" name=""/>
        <dsp:cNvSpPr/>
      </dsp:nvSpPr>
      <dsp:spPr>
        <a:xfrm>
          <a:off x="0" y="2543662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SAS (Statistical Analysis System)</a:t>
          </a:r>
        </a:p>
      </dsp:txBody>
      <dsp:txXfrm>
        <a:off x="0" y="2543662"/>
        <a:ext cx="7728267" cy="635915"/>
      </dsp:txXfrm>
    </dsp:sp>
    <dsp:sp modelId="{8B85529B-4A13-42B7-82EB-C52ED6EA0A3C}">
      <dsp:nvSpPr>
        <dsp:cNvPr id="0" name=""/>
        <dsp:cNvSpPr/>
      </dsp:nvSpPr>
      <dsp:spPr>
        <a:xfrm>
          <a:off x="0" y="3179577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34CF4-EE3D-4581-8CB3-1BA635C7F205}">
      <dsp:nvSpPr>
        <dsp:cNvPr id="0" name=""/>
        <dsp:cNvSpPr/>
      </dsp:nvSpPr>
      <dsp:spPr>
        <a:xfrm>
          <a:off x="0" y="3179577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Stata</a:t>
          </a:r>
        </a:p>
      </dsp:txBody>
      <dsp:txXfrm>
        <a:off x="0" y="3179577"/>
        <a:ext cx="7728267" cy="635915"/>
      </dsp:txXfrm>
    </dsp:sp>
    <dsp:sp modelId="{F0F0782F-CBF0-4A8C-932E-5F4440137D02}">
      <dsp:nvSpPr>
        <dsp:cNvPr id="0" name=""/>
        <dsp:cNvSpPr/>
      </dsp:nvSpPr>
      <dsp:spPr>
        <a:xfrm>
          <a:off x="0" y="3815492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5025D-6E2B-4D7E-A517-A4F75F63070F}">
      <dsp:nvSpPr>
        <dsp:cNvPr id="0" name=""/>
        <dsp:cNvSpPr/>
      </dsp:nvSpPr>
      <dsp:spPr>
        <a:xfrm>
          <a:off x="0" y="3815493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MATLAB</a:t>
          </a:r>
        </a:p>
      </dsp:txBody>
      <dsp:txXfrm>
        <a:off x="0" y="3815493"/>
        <a:ext cx="7728267" cy="635915"/>
      </dsp:txXfrm>
    </dsp:sp>
    <dsp:sp modelId="{7F17701B-7940-46BF-88BE-196F786E542C}">
      <dsp:nvSpPr>
        <dsp:cNvPr id="0" name=""/>
        <dsp:cNvSpPr/>
      </dsp:nvSpPr>
      <dsp:spPr>
        <a:xfrm>
          <a:off x="0" y="4451408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F4C54-A9F5-4BA8-9716-D0479954ABD4}">
      <dsp:nvSpPr>
        <dsp:cNvPr id="0" name=""/>
        <dsp:cNvSpPr/>
      </dsp:nvSpPr>
      <dsp:spPr>
        <a:xfrm>
          <a:off x="0" y="4451408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and so on...</a:t>
          </a:r>
        </a:p>
      </dsp:txBody>
      <dsp:txXfrm>
        <a:off x="0" y="4451408"/>
        <a:ext cx="7728267" cy="6359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5435B-3F72-4C34-ACF2-DAF89DB87E38}">
      <dsp:nvSpPr>
        <dsp:cNvPr id="0" name=""/>
        <dsp:cNvSpPr/>
      </dsp:nvSpPr>
      <dsp:spPr>
        <a:xfrm>
          <a:off x="0" y="2226"/>
          <a:ext cx="8143778" cy="1128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A8D6B-2AA7-44D0-AEB4-1A38CC616AE5}">
      <dsp:nvSpPr>
        <dsp:cNvPr id="0" name=""/>
        <dsp:cNvSpPr/>
      </dsp:nvSpPr>
      <dsp:spPr>
        <a:xfrm>
          <a:off x="341385" y="256149"/>
          <a:ext cx="620701" cy="620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FD081-14D1-4F07-B467-7A6006D3D7CB}">
      <dsp:nvSpPr>
        <dsp:cNvPr id="0" name=""/>
        <dsp:cNvSpPr/>
      </dsp:nvSpPr>
      <dsp:spPr>
        <a:xfrm>
          <a:off x="1303472" y="2226"/>
          <a:ext cx="6840305" cy="1128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38" tIns="119438" rIns="119438" bIns="1194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Overview</a:t>
          </a:r>
          <a:r>
            <a:rPr lang="en-GB" sz="1900" kern="1200"/>
            <a:t>: A general-purpose statistical software package for data manipulation, visualization, statistics, and automated reporting. </a:t>
          </a:r>
          <a:endParaRPr lang="en-US" sz="1900" kern="1200"/>
        </a:p>
      </dsp:txBody>
      <dsp:txXfrm>
        <a:off x="1303472" y="2226"/>
        <a:ext cx="6840305" cy="1128547"/>
      </dsp:txXfrm>
    </dsp:sp>
    <dsp:sp modelId="{A86D330F-3BAC-46E9-BB1C-8610A3B9C93A}">
      <dsp:nvSpPr>
        <dsp:cNvPr id="0" name=""/>
        <dsp:cNvSpPr/>
      </dsp:nvSpPr>
      <dsp:spPr>
        <a:xfrm>
          <a:off x="0" y="1412911"/>
          <a:ext cx="8143778" cy="1128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32C45-A7DA-4CBC-9946-190CDB4EE173}">
      <dsp:nvSpPr>
        <dsp:cNvPr id="0" name=""/>
        <dsp:cNvSpPr/>
      </dsp:nvSpPr>
      <dsp:spPr>
        <a:xfrm>
          <a:off x="341385" y="1666834"/>
          <a:ext cx="620701" cy="6207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EE9E2-0DBE-4999-9E84-D665A4E86ED1}">
      <dsp:nvSpPr>
        <dsp:cNvPr id="0" name=""/>
        <dsp:cNvSpPr/>
      </dsp:nvSpPr>
      <dsp:spPr>
        <a:xfrm>
          <a:off x="1303472" y="1412911"/>
          <a:ext cx="6840305" cy="1128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38" tIns="119438" rIns="119438" bIns="1194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Usage:</a:t>
          </a:r>
          <a:r>
            <a:rPr lang="en-GB" sz="1900" kern="1200"/>
            <a:t> by researchers in many fields; biomedicine, economics, epidemiology, and sociology</a:t>
          </a:r>
          <a:endParaRPr lang="en-US" sz="1900" kern="1200"/>
        </a:p>
      </dsp:txBody>
      <dsp:txXfrm>
        <a:off x="1303472" y="1412911"/>
        <a:ext cx="6840305" cy="1128547"/>
      </dsp:txXfrm>
    </dsp:sp>
    <dsp:sp modelId="{9A787217-307F-447A-9E70-0F1A35D31FC2}">
      <dsp:nvSpPr>
        <dsp:cNvPr id="0" name=""/>
        <dsp:cNvSpPr/>
      </dsp:nvSpPr>
      <dsp:spPr>
        <a:xfrm>
          <a:off x="0" y="2823595"/>
          <a:ext cx="8143778" cy="1128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3C7AB-4BE3-43DC-93BA-98222A57D3B6}">
      <dsp:nvSpPr>
        <dsp:cNvPr id="0" name=""/>
        <dsp:cNvSpPr/>
      </dsp:nvSpPr>
      <dsp:spPr>
        <a:xfrm>
          <a:off x="341385" y="3077518"/>
          <a:ext cx="620701" cy="6207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A5217-DC0F-4A9E-AF66-FDBC380E16B0}">
      <dsp:nvSpPr>
        <dsp:cNvPr id="0" name=""/>
        <dsp:cNvSpPr/>
      </dsp:nvSpPr>
      <dsp:spPr>
        <a:xfrm>
          <a:off x="1303472" y="2823595"/>
          <a:ext cx="6840305" cy="1128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38" tIns="119438" rIns="119438" bIns="1194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History</a:t>
          </a:r>
          <a:r>
            <a:rPr lang="en-GB" sz="1900" kern="1200"/>
            <a:t>: Developed by StataCorp, and has evolved since its introduction in 1985</a:t>
          </a:r>
          <a:endParaRPr lang="en-US" sz="1900" kern="1200"/>
        </a:p>
      </dsp:txBody>
      <dsp:txXfrm>
        <a:off x="1303472" y="2823595"/>
        <a:ext cx="6840305" cy="1128547"/>
      </dsp:txXfrm>
    </dsp:sp>
    <dsp:sp modelId="{B21936A0-DA0E-4D52-B80F-9F9DCFA252DA}">
      <dsp:nvSpPr>
        <dsp:cNvPr id="0" name=""/>
        <dsp:cNvSpPr/>
      </dsp:nvSpPr>
      <dsp:spPr>
        <a:xfrm>
          <a:off x="0" y="4234279"/>
          <a:ext cx="8143778" cy="1128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A2659-AB27-482A-B9ED-3D4827986B25}">
      <dsp:nvSpPr>
        <dsp:cNvPr id="0" name=""/>
        <dsp:cNvSpPr/>
      </dsp:nvSpPr>
      <dsp:spPr>
        <a:xfrm>
          <a:off x="341385" y="4488202"/>
          <a:ext cx="620701" cy="6207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55564-0FC2-4B8D-ACFE-814599C94868}">
      <dsp:nvSpPr>
        <dsp:cNvPr id="0" name=""/>
        <dsp:cNvSpPr/>
      </dsp:nvSpPr>
      <dsp:spPr>
        <a:xfrm>
          <a:off x="1303472" y="4234279"/>
          <a:ext cx="6840305" cy="1128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38" tIns="119438" rIns="119438" bIns="1194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Versions</a:t>
          </a:r>
          <a:r>
            <a:rPr lang="en-US" sz="1900" kern="1200"/>
            <a:t>: Stata/MP (for multicore processing), Stata/SE (Standard Edition), and Stata/IC (Intercooled, for smaller datasets)</a:t>
          </a:r>
        </a:p>
      </dsp:txBody>
      <dsp:txXfrm>
        <a:off x="1303472" y="4234279"/>
        <a:ext cx="6840305" cy="112854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CDFB0-7C47-4CEF-85EC-333B80957987}">
      <dsp:nvSpPr>
        <dsp:cNvPr id="0" name=""/>
        <dsp:cNvSpPr/>
      </dsp:nvSpPr>
      <dsp:spPr>
        <a:xfrm>
          <a:off x="0" y="2484"/>
          <a:ext cx="77282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40E32-A9FC-4F2F-95A0-63AAF2E929B4}">
      <dsp:nvSpPr>
        <dsp:cNvPr id="0" name=""/>
        <dsp:cNvSpPr/>
      </dsp:nvSpPr>
      <dsp:spPr>
        <a:xfrm>
          <a:off x="0" y="2484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1. Data Entry</a:t>
          </a:r>
          <a:endParaRPr lang="en-US" sz="3900" kern="1200"/>
        </a:p>
      </dsp:txBody>
      <dsp:txXfrm>
        <a:off x="0" y="2484"/>
        <a:ext cx="7728267" cy="847059"/>
      </dsp:txXfrm>
    </dsp:sp>
    <dsp:sp modelId="{C478D04C-A321-4090-9611-D8C791DBA5F5}">
      <dsp:nvSpPr>
        <dsp:cNvPr id="0" name=""/>
        <dsp:cNvSpPr/>
      </dsp:nvSpPr>
      <dsp:spPr>
        <a:xfrm>
          <a:off x="0" y="849543"/>
          <a:ext cx="77282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A757F-9809-41A2-BF3B-6EA58CC51685}">
      <dsp:nvSpPr>
        <dsp:cNvPr id="0" name=""/>
        <dsp:cNvSpPr/>
      </dsp:nvSpPr>
      <dsp:spPr>
        <a:xfrm>
          <a:off x="0" y="849543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2. Data Wrangling</a:t>
          </a:r>
          <a:endParaRPr lang="en-US" sz="3900" kern="1200"/>
        </a:p>
      </dsp:txBody>
      <dsp:txXfrm>
        <a:off x="0" y="849543"/>
        <a:ext cx="7728267" cy="847059"/>
      </dsp:txXfrm>
    </dsp:sp>
    <dsp:sp modelId="{117451D7-F944-4E40-B52F-0E44BFB584CB}">
      <dsp:nvSpPr>
        <dsp:cNvPr id="0" name=""/>
        <dsp:cNvSpPr/>
      </dsp:nvSpPr>
      <dsp:spPr>
        <a:xfrm>
          <a:off x="0" y="1696602"/>
          <a:ext cx="77282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BF33B-D095-4479-A12F-5039E9C9456F}">
      <dsp:nvSpPr>
        <dsp:cNvPr id="0" name=""/>
        <dsp:cNvSpPr/>
      </dsp:nvSpPr>
      <dsp:spPr>
        <a:xfrm>
          <a:off x="0" y="169660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3. Statistical Analysis</a:t>
          </a:r>
          <a:endParaRPr lang="en-US" sz="3900" kern="1200"/>
        </a:p>
      </dsp:txBody>
      <dsp:txXfrm>
        <a:off x="0" y="1696602"/>
        <a:ext cx="7728267" cy="847059"/>
      </dsp:txXfrm>
    </dsp:sp>
    <dsp:sp modelId="{A644F9EF-A099-496C-BFF3-4507BF660ED2}">
      <dsp:nvSpPr>
        <dsp:cNvPr id="0" name=""/>
        <dsp:cNvSpPr/>
      </dsp:nvSpPr>
      <dsp:spPr>
        <a:xfrm>
          <a:off x="0" y="2543661"/>
          <a:ext cx="77282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A582E-C9E5-4AC9-9F52-4E6283257D68}">
      <dsp:nvSpPr>
        <dsp:cNvPr id="0" name=""/>
        <dsp:cNvSpPr/>
      </dsp:nvSpPr>
      <dsp:spPr>
        <a:xfrm>
          <a:off x="0" y="254366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4. Data Visualization</a:t>
          </a:r>
          <a:endParaRPr lang="en-US" sz="3900" kern="1200"/>
        </a:p>
      </dsp:txBody>
      <dsp:txXfrm>
        <a:off x="0" y="2543662"/>
        <a:ext cx="7728267" cy="847059"/>
      </dsp:txXfrm>
    </dsp:sp>
    <dsp:sp modelId="{E8FA3FB1-DEEF-4A49-B542-5FD5B33FA77F}">
      <dsp:nvSpPr>
        <dsp:cNvPr id="0" name=""/>
        <dsp:cNvSpPr/>
      </dsp:nvSpPr>
      <dsp:spPr>
        <a:xfrm>
          <a:off x="0" y="3390721"/>
          <a:ext cx="77282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092BE-F6E3-4F2E-A930-06045B652A17}">
      <dsp:nvSpPr>
        <dsp:cNvPr id="0" name=""/>
        <dsp:cNvSpPr/>
      </dsp:nvSpPr>
      <dsp:spPr>
        <a:xfrm>
          <a:off x="0" y="3390721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5. Reporting</a:t>
          </a:r>
          <a:endParaRPr lang="en-US" sz="3900" kern="1200"/>
        </a:p>
      </dsp:txBody>
      <dsp:txXfrm>
        <a:off x="0" y="3390721"/>
        <a:ext cx="7728267" cy="847059"/>
      </dsp:txXfrm>
    </dsp:sp>
    <dsp:sp modelId="{6D22A9BC-CFBD-4F54-BABC-3BFE0C7E5CF0}">
      <dsp:nvSpPr>
        <dsp:cNvPr id="0" name=""/>
        <dsp:cNvSpPr/>
      </dsp:nvSpPr>
      <dsp:spPr>
        <a:xfrm>
          <a:off x="0" y="4237780"/>
          <a:ext cx="77282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680B6-F8C8-4299-922C-7CF2296AA9C0}">
      <dsp:nvSpPr>
        <dsp:cNvPr id="0" name=""/>
        <dsp:cNvSpPr/>
      </dsp:nvSpPr>
      <dsp:spPr>
        <a:xfrm>
          <a:off x="0" y="4237780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6. Communication</a:t>
          </a:r>
          <a:endParaRPr lang="en-US" sz="3900" kern="1200"/>
        </a:p>
      </dsp:txBody>
      <dsp:txXfrm>
        <a:off x="0" y="4237780"/>
        <a:ext cx="7728267" cy="8470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8F07A-0E55-4CA9-A60B-E663D2BD560C}">
      <dsp:nvSpPr>
        <dsp:cNvPr id="0" name=""/>
        <dsp:cNvSpPr/>
      </dsp:nvSpPr>
      <dsp:spPr>
        <a:xfrm>
          <a:off x="2893368" y="223"/>
          <a:ext cx="3057470" cy="1987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 types define ho</a:t>
          </a:r>
          <a:r>
            <a:rPr lang="en-US" sz="1900" kern="1200" dirty="0"/>
            <a:t>w data is stored in variables. </a:t>
          </a:r>
        </a:p>
      </dsp:txBody>
      <dsp:txXfrm>
        <a:off x="2990383" y="97238"/>
        <a:ext cx="2863440" cy="1793325"/>
      </dsp:txXfrm>
    </dsp:sp>
    <dsp:sp modelId="{7E9BB4DB-BD81-48D6-A33B-1DF814013BBB}">
      <dsp:nvSpPr>
        <dsp:cNvPr id="0" name=""/>
        <dsp:cNvSpPr/>
      </dsp:nvSpPr>
      <dsp:spPr>
        <a:xfrm>
          <a:off x="1768592" y="993901"/>
          <a:ext cx="5307022" cy="5307022"/>
        </a:xfrm>
        <a:custGeom>
          <a:avLst/>
          <a:gdLst/>
          <a:ahLst/>
          <a:cxnLst/>
          <a:rect l="0" t="0" r="0" b="0"/>
          <a:pathLst>
            <a:path>
              <a:moveTo>
                <a:pt x="4593768" y="843394"/>
              </a:moveTo>
              <a:arcTo wR="2653511" hR="2653511" stAng="19019245" swAng="230484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0BC04-3B04-4541-8A09-880A3A6FFCF0}">
      <dsp:nvSpPr>
        <dsp:cNvPr id="0" name=""/>
        <dsp:cNvSpPr/>
      </dsp:nvSpPr>
      <dsp:spPr>
        <a:xfrm>
          <a:off x="5191376" y="3980490"/>
          <a:ext cx="3057470" cy="1987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Numeric Types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byte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long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float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double.</a:t>
          </a:r>
        </a:p>
      </dsp:txBody>
      <dsp:txXfrm>
        <a:off x="5288391" y="4077505"/>
        <a:ext cx="2863440" cy="1793325"/>
      </dsp:txXfrm>
    </dsp:sp>
    <dsp:sp modelId="{328BB713-01CE-48AC-9CFB-F616EDF3D257}">
      <dsp:nvSpPr>
        <dsp:cNvPr id="0" name=""/>
        <dsp:cNvSpPr/>
      </dsp:nvSpPr>
      <dsp:spPr>
        <a:xfrm>
          <a:off x="1768592" y="993901"/>
          <a:ext cx="5307022" cy="5307022"/>
        </a:xfrm>
        <a:custGeom>
          <a:avLst/>
          <a:gdLst/>
          <a:ahLst/>
          <a:cxnLst/>
          <a:rect l="0" t="0" r="0" b="0"/>
          <a:pathLst>
            <a:path>
              <a:moveTo>
                <a:pt x="3469084" y="5178577"/>
              </a:moveTo>
              <a:arcTo wR="2653511" hR="2653511" stAng="4326002" swAng="21479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68E5B-C1FB-404E-99BC-6D946844DEDD}">
      <dsp:nvSpPr>
        <dsp:cNvPr id="0" name=""/>
        <dsp:cNvSpPr/>
      </dsp:nvSpPr>
      <dsp:spPr>
        <a:xfrm>
          <a:off x="595360" y="3980490"/>
          <a:ext cx="3057470" cy="1987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String Types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str# </a:t>
          </a:r>
        </a:p>
      </dsp:txBody>
      <dsp:txXfrm>
        <a:off x="692375" y="4077505"/>
        <a:ext cx="2863440" cy="1793325"/>
      </dsp:txXfrm>
    </dsp:sp>
    <dsp:sp modelId="{AFBF7C1E-AD8F-4952-9901-A2AA4AAEE055}">
      <dsp:nvSpPr>
        <dsp:cNvPr id="0" name=""/>
        <dsp:cNvSpPr/>
      </dsp:nvSpPr>
      <dsp:spPr>
        <a:xfrm>
          <a:off x="1768592" y="993901"/>
          <a:ext cx="5307022" cy="5307022"/>
        </a:xfrm>
        <a:custGeom>
          <a:avLst/>
          <a:gdLst/>
          <a:ahLst/>
          <a:cxnLst/>
          <a:rect l="0" t="0" r="0" b="0"/>
          <a:pathLst>
            <a:path>
              <a:moveTo>
                <a:pt x="8541" y="2440772"/>
              </a:moveTo>
              <a:arcTo wR="2653511" hR="2653511" stAng="11075909" swAng="230484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BEB71-C8A3-4584-B919-2BFFE6FFF6C0}">
      <dsp:nvSpPr>
        <dsp:cNvPr id="0" name=""/>
        <dsp:cNvSpPr/>
      </dsp:nvSpPr>
      <dsp:spPr>
        <a:xfrm>
          <a:off x="3571" y="948112"/>
          <a:ext cx="2833687" cy="3967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25" tIns="330200" rIns="22092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Gain a solid understanding of statistical analysis, its types, key concepts, common tests, and applications.</a:t>
          </a:r>
          <a:endParaRPr lang="en-US" sz="1900" kern="1200"/>
        </a:p>
      </dsp:txBody>
      <dsp:txXfrm>
        <a:off x="3571" y="2455634"/>
        <a:ext cx="2833687" cy="2380297"/>
      </dsp:txXfrm>
    </dsp:sp>
    <dsp:sp modelId="{41CB3492-AA37-44EA-8054-7660362717E7}">
      <dsp:nvSpPr>
        <dsp:cNvPr id="0" name=""/>
        <dsp:cNvSpPr/>
      </dsp:nvSpPr>
      <dsp:spPr>
        <a:xfrm>
          <a:off x="825341" y="1344829"/>
          <a:ext cx="1190148" cy="1190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89" tIns="12700" rIns="9278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99634" y="1519122"/>
        <a:ext cx="841562" cy="841562"/>
      </dsp:txXfrm>
    </dsp:sp>
    <dsp:sp modelId="{5711ED78-BB18-4D63-A989-68F9F5354204}">
      <dsp:nvSpPr>
        <dsp:cNvPr id="0" name=""/>
        <dsp:cNvSpPr/>
      </dsp:nvSpPr>
      <dsp:spPr>
        <a:xfrm>
          <a:off x="3571" y="4915203"/>
          <a:ext cx="283368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C7DA5-6953-4C6F-B793-8E1B56B273D1}">
      <dsp:nvSpPr>
        <dsp:cNvPr id="0" name=""/>
        <dsp:cNvSpPr/>
      </dsp:nvSpPr>
      <dsp:spPr>
        <a:xfrm>
          <a:off x="3120627" y="948112"/>
          <a:ext cx="2833687" cy="3967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25" tIns="330200" rIns="22092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Develop proficiency in using Stata for data entry, management, analysis, and visualization.</a:t>
          </a:r>
          <a:endParaRPr lang="en-US" sz="1900" kern="1200"/>
        </a:p>
      </dsp:txBody>
      <dsp:txXfrm>
        <a:off x="3120627" y="2455634"/>
        <a:ext cx="2833687" cy="2380297"/>
      </dsp:txXfrm>
    </dsp:sp>
    <dsp:sp modelId="{62FA3FB7-FF63-468D-9C72-F016D6EED636}">
      <dsp:nvSpPr>
        <dsp:cNvPr id="0" name=""/>
        <dsp:cNvSpPr/>
      </dsp:nvSpPr>
      <dsp:spPr>
        <a:xfrm>
          <a:off x="3942397" y="1344829"/>
          <a:ext cx="1190148" cy="1190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89" tIns="12700" rIns="9278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116690" y="1519122"/>
        <a:ext cx="841562" cy="841562"/>
      </dsp:txXfrm>
    </dsp:sp>
    <dsp:sp modelId="{C108B8A8-54D2-4026-AF03-464F6F36C142}">
      <dsp:nvSpPr>
        <dsp:cNvPr id="0" name=""/>
        <dsp:cNvSpPr/>
      </dsp:nvSpPr>
      <dsp:spPr>
        <a:xfrm>
          <a:off x="3120627" y="4915203"/>
          <a:ext cx="283368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27401-0253-4211-8FB5-C0ABB50A6462}">
      <dsp:nvSpPr>
        <dsp:cNvPr id="0" name=""/>
        <dsp:cNvSpPr/>
      </dsp:nvSpPr>
      <dsp:spPr>
        <a:xfrm>
          <a:off x="6237683" y="948112"/>
          <a:ext cx="2833687" cy="3967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25" tIns="330200" rIns="22092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Learn to navigate Stata's interface, utilize basic commands, and apply statistical methods effectively in various contexts.</a:t>
          </a:r>
          <a:endParaRPr lang="en-US" sz="1900" kern="1200"/>
        </a:p>
      </dsp:txBody>
      <dsp:txXfrm>
        <a:off x="6237683" y="2455634"/>
        <a:ext cx="2833687" cy="2380297"/>
      </dsp:txXfrm>
    </dsp:sp>
    <dsp:sp modelId="{48D5BBA0-FAA8-4CFE-B845-C8D76D219730}">
      <dsp:nvSpPr>
        <dsp:cNvPr id="0" name=""/>
        <dsp:cNvSpPr/>
      </dsp:nvSpPr>
      <dsp:spPr>
        <a:xfrm>
          <a:off x="7059453" y="1344829"/>
          <a:ext cx="1190148" cy="1190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89" tIns="12700" rIns="9278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233746" y="1519122"/>
        <a:ext cx="841562" cy="841562"/>
      </dsp:txXfrm>
    </dsp:sp>
    <dsp:sp modelId="{CD1504C7-FF33-4228-8912-222C95210EC7}">
      <dsp:nvSpPr>
        <dsp:cNvPr id="0" name=""/>
        <dsp:cNvSpPr/>
      </dsp:nvSpPr>
      <dsp:spPr>
        <a:xfrm>
          <a:off x="6237683" y="4915203"/>
          <a:ext cx="283368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0CA1-4B68-43E7-8519-CCCC254C0A69}">
      <dsp:nvSpPr>
        <dsp:cNvPr id="0" name=""/>
        <dsp:cNvSpPr/>
      </dsp:nvSpPr>
      <dsp:spPr>
        <a:xfrm>
          <a:off x="9354739" y="948112"/>
          <a:ext cx="2833687" cy="3967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25" tIns="330200" rIns="22092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Appreciate real life application </a:t>
          </a:r>
        </a:p>
      </dsp:txBody>
      <dsp:txXfrm>
        <a:off x="9354739" y="2455634"/>
        <a:ext cx="2833687" cy="2380297"/>
      </dsp:txXfrm>
    </dsp:sp>
    <dsp:sp modelId="{03AEEFEF-E92B-4B15-828A-33E75A8CAE86}">
      <dsp:nvSpPr>
        <dsp:cNvPr id="0" name=""/>
        <dsp:cNvSpPr/>
      </dsp:nvSpPr>
      <dsp:spPr>
        <a:xfrm>
          <a:off x="10176509" y="1344829"/>
          <a:ext cx="1190148" cy="1190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89" tIns="12700" rIns="9278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10350802" y="1519122"/>
        <a:ext cx="841562" cy="841562"/>
      </dsp:txXfrm>
    </dsp:sp>
    <dsp:sp modelId="{D3702C41-0429-4287-B031-9159B5E59FA0}">
      <dsp:nvSpPr>
        <dsp:cNvPr id="0" name=""/>
        <dsp:cNvSpPr/>
      </dsp:nvSpPr>
      <dsp:spPr>
        <a:xfrm>
          <a:off x="9354739" y="4915203"/>
          <a:ext cx="283368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05F64-BE4E-4994-A61D-187986CC0DC8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D5C84-A4C1-4720-96A9-6350A2B521AA}">
      <dsp:nvSpPr>
        <dsp:cNvPr id="0" name=""/>
        <dsp:cNvSpPr/>
      </dsp:nvSpPr>
      <dsp:spPr>
        <a:xfrm>
          <a:off x="0" y="0"/>
          <a:ext cx="7728267" cy="262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>
              <a:latin typeface="Corbel" panose="020B0503020204020204"/>
            </a:rPr>
            <a:t>The</a:t>
          </a:r>
          <a:r>
            <a:rPr lang="en-GB" sz="3300" kern="1200" dirty="0"/>
            <a:t> process of collecting, examining, interpreting, and presenting data to uncover patterns, trends, and relationships within a dataset. </a:t>
          </a:r>
          <a:endParaRPr lang="en-US" sz="3300" kern="1200" dirty="0"/>
        </a:p>
      </dsp:txBody>
      <dsp:txXfrm>
        <a:off x="0" y="0"/>
        <a:ext cx="7728267" cy="2622737"/>
      </dsp:txXfrm>
    </dsp:sp>
    <dsp:sp modelId="{146B40C6-4A5E-4007-BD42-B4D061097C18}">
      <dsp:nvSpPr>
        <dsp:cNvPr id="0" name=""/>
        <dsp:cNvSpPr/>
      </dsp:nvSpPr>
      <dsp:spPr>
        <a:xfrm>
          <a:off x="0" y="2622737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560FA-719E-4E40-A214-3CAFEEA4976B}">
      <dsp:nvSpPr>
        <dsp:cNvPr id="0" name=""/>
        <dsp:cNvSpPr/>
      </dsp:nvSpPr>
      <dsp:spPr>
        <a:xfrm>
          <a:off x="0" y="2622737"/>
          <a:ext cx="7728267" cy="262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It is a subset of data analysis that specifically involves the application of statistical methods and theories to understand data, identify relationships, and draw inferences.</a:t>
          </a:r>
          <a:endParaRPr lang="en-US" sz="3300" kern="1200" dirty="0"/>
        </a:p>
      </dsp:txBody>
      <dsp:txXfrm>
        <a:off x="0" y="2622737"/>
        <a:ext cx="7728267" cy="26227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C964E-78EB-407F-A409-8B92B4EC4134}">
      <dsp:nvSpPr>
        <dsp:cNvPr id="0" name=""/>
        <dsp:cNvSpPr/>
      </dsp:nvSpPr>
      <dsp:spPr>
        <a:xfrm>
          <a:off x="3545267" y="2543662"/>
          <a:ext cx="637732" cy="2056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866" y="0"/>
              </a:lnTo>
              <a:lnTo>
                <a:pt x="318866" y="2056688"/>
              </a:lnTo>
              <a:lnTo>
                <a:pt x="637732" y="2056688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17805-CC0C-4979-9421-CAF377DF1007}">
      <dsp:nvSpPr>
        <dsp:cNvPr id="0" name=""/>
        <dsp:cNvSpPr/>
      </dsp:nvSpPr>
      <dsp:spPr>
        <a:xfrm>
          <a:off x="3545267" y="2543662"/>
          <a:ext cx="637732" cy="68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866" y="0"/>
              </a:lnTo>
              <a:lnTo>
                <a:pt x="318866" y="685562"/>
              </a:lnTo>
              <a:lnTo>
                <a:pt x="637732" y="68556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9DEBC-EB4E-4D76-A1B7-13F3381262ED}">
      <dsp:nvSpPr>
        <dsp:cNvPr id="0" name=""/>
        <dsp:cNvSpPr/>
      </dsp:nvSpPr>
      <dsp:spPr>
        <a:xfrm>
          <a:off x="3545267" y="1858099"/>
          <a:ext cx="637732" cy="685562"/>
        </a:xfrm>
        <a:custGeom>
          <a:avLst/>
          <a:gdLst/>
          <a:ahLst/>
          <a:cxnLst/>
          <a:rect l="0" t="0" r="0" b="0"/>
          <a:pathLst>
            <a:path>
              <a:moveTo>
                <a:pt x="0" y="685562"/>
              </a:moveTo>
              <a:lnTo>
                <a:pt x="318866" y="685562"/>
              </a:lnTo>
              <a:lnTo>
                <a:pt x="318866" y="0"/>
              </a:lnTo>
              <a:lnTo>
                <a:pt x="637732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7F275-90B3-407A-9835-2DF8520E7C81}">
      <dsp:nvSpPr>
        <dsp:cNvPr id="0" name=""/>
        <dsp:cNvSpPr/>
      </dsp:nvSpPr>
      <dsp:spPr>
        <a:xfrm>
          <a:off x="3545267" y="486973"/>
          <a:ext cx="637732" cy="2056688"/>
        </a:xfrm>
        <a:custGeom>
          <a:avLst/>
          <a:gdLst/>
          <a:ahLst/>
          <a:cxnLst/>
          <a:rect l="0" t="0" r="0" b="0"/>
          <a:pathLst>
            <a:path>
              <a:moveTo>
                <a:pt x="0" y="2056688"/>
              </a:moveTo>
              <a:lnTo>
                <a:pt x="318866" y="2056688"/>
              </a:lnTo>
              <a:lnTo>
                <a:pt x="318866" y="0"/>
              </a:lnTo>
              <a:lnTo>
                <a:pt x="637732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01A9A-CC5D-43C0-ADF7-55D93ABDC2BC}">
      <dsp:nvSpPr>
        <dsp:cNvPr id="0" name=""/>
        <dsp:cNvSpPr/>
      </dsp:nvSpPr>
      <dsp:spPr>
        <a:xfrm>
          <a:off x="356602" y="686264"/>
          <a:ext cx="3188664" cy="972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Descriptive Statistics:</a:t>
          </a:r>
          <a:r>
            <a:rPr lang="en-GB" sz="2200" kern="1200"/>
            <a:t> Summarizes and describes the features of a dataset. </a:t>
          </a:r>
          <a:endParaRPr lang="en-US" sz="2200" kern="1200"/>
        </a:p>
      </dsp:txBody>
      <dsp:txXfrm>
        <a:off x="356602" y="686264"/>
        <a:ext cx="3188664" cy="972542"/>
      </dsp:txXfrm>
    </dsp:sp>
    <dsp:sp modelId="{DB594E37-7C84-4DFE-9D8B-FDBE798C8AC4}">
      <dsp:nvSpPr>
        <dsp:cNvPr id="0" name=""/>
        <dsp:cNvSpPr/>
      </dsp:nvSpPr>
      <dsp:spPr>
        <a:xfrm>
          <a:off x="356602" y="2057390"/>
          <a:ext cx="3188664" cy="972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Techniques</a:t>
          </a:r>
          <a:r>
            <a:rPr lang="en-GB" sz="2200" kern="1200"/>
            <a:t>:</a:t>
          </a:r>
          <a:endParaRPr lang="en-US" sz="2200" kern="1200"/>
        </a:p>
      </dsp:txBody>
      <dsp:txXfrm>
        <a:off x="356602" y="2057390"/>
        <a:ext cx="3188664" cy="972542"/>
      </dsp:txXfrm>
    </dsp:sp>
    <dsp:sp modelId="{4F59DDC1-9591-4C28-8534-DB6FB182AB3F}">
      <dsp:nvSpPr>
        <dsp:cNvPr id="0" name=""/>
        <dsp:cNvSpPr/>
      </dsp:nvSpPr>
      <dsp:spPr>
        <a:xfrm>
          <a:off x="4182999" y="701"/>
          <a:ext cx="3188664" cy="972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Measures of Central Tendency</a:t>
          </a:r>
          <a:endParaRPr lang="en-US" sz="2200" kern="1200"/>
        </a:p>
      </dsp:txBody>
      <dsp:txXfrm>
        <a:off x="4182999" y="701"/>
        <a:ext cx="3188664" cy="972542"/>
      </dsp:txXfrm>
    </dsp:sp>
    <dsp:sp modelId="{190EC021-E8D9-46AB-A2CF-35C28293D55D}">
      <dsp:nvSpPr>
        <dsp:cNvPr id="0" name=""/>
        <dsp:cNvSpPr/>
      </dsp:nvSpPr>
      <dsp:spPr>
        <a:xfrm>
          <a:off x="4182999" y="1371827"/>
          <a:ext cx="3188664" cy="972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Measures of Dispersion</a:t>
          </a:r>
          <a:endParaRPr lang="en-US" sz="2200" kern="1200"/>
        </a:p>
      </dsp:txBody>
      <dsp:txXfrm>
        <a:off x="4182999" y="1371827"/>
        <a:ext cx="3188664" cy="972542"/>
      </dsp:txXfrm>
    </dsp:sp>
    <dsp:sp modelId="{D4A572FC-F930-42F5-8B24-68878C4BF046}">
      <dsp:nvSpPr>
        <dsp:cNvPr id="0" name=""/>
        <dsp:cNvSpPr/>
      </dsp:nvSpPr>
      <dsp:spPr>
        <a:xfrm>
          <a:off x="4182999" y="2742953"/>
          <a:ext cx="3188664" cy="972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Frequency Distributions</a:t>
          </a:r>
          <a:endParaRPr lang="en-US" sz="2200" kern="1200"/>
        </a:p>
      </dsp:txBody>
      <dsp:txXfrm>
        <a:off x="4182999" y="2742953"/>
        <a:ext cx="3188664" cy="972542"/>
      </dsp:txXfrm>
    </dsp:sp>
    <dsp:sp modelId="{769E18BD-8166-4849-A129-B03087A27202}">
      <dsp:nvSpPr>
        <dsp:cNvPr id="0" name=""/>
        <dsp:cNvSpPr/>
      </dsp:nvSpPr>
      <dsp:spPr>
        <a:xfrm>
          <a:off x="4182999" y="4114079"/>
          <a:ext cx="3188664" cy="972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Graphical Representations</a:t>
          </a:r>
          <a:endParaRPr lang="en-US" sz="2200" kern="1200"/>
        </a:p>
      </dsp:txBody>
      <dsp:txXfrm>
        <a:off x="4182999" y="4114079"/>
        <a:ext cx="3188664" cy="972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DCCA5-3421-46A4-AD23-1362DDA0C950}">
      <dsp:nvSpPr>
        <dsp:cNvPr id="0" name=""/>
        <dsp:cNvSpPr/>
      </dsp:nvSpPr>
      <dsp:spPr>
        <a:xfrm>
          <a:off x="0" y="1114424"/>
          <a:ext cx="12192000" cy="2057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53B04-57C5-48FF-827D-FB6F710DBC9F}">
      <dsp:nvSpPr>
        <dsp:cNvPr id="0" name=""/>
        <dsp:cNvSpPr/>
      </dsp:nvSpPr>
      <dsp:spPr>
        <a:xfrm>
          <a:off x="622363" y="1577340"/>
          <a:ext cx="1131570" cy="1131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EDB2E-7A8E-4051-8A6F-11CF1AF5A3AD}">
      <dsp:nvSpPr>
        <dsp:cNvPr id="0" name=""/>
        <dsp:cNvSpPr/>
      </dsp:nvSpPr>
      <dsp:spPr>
        <a:xfrm>
          <a:off x="2376297" y="1114424"/>
          <a:ext cx="9815703" cy="20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217742" rIns="217742" bIns="21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Inferential statistics: </a:t>
          </a:r>
          <a:r>
            <a:rPr lang="en-GB" sz="2500" kern="1200" dirty="0"/>
            <a:t>making conclusions about a population based on a sample.</a:t>
          </a:r>
          <a:endParaRPr lang="en-US" sz="2500" kern="1200" dirty="0"/>
        </a:p>
      </dsp:txBody>
      <dsp:txXfrm>
        <a:off x="2376297" y="1114424"/>
        <a:ext cx="9815703" cy="2057400"/>
      </dsp:txXfrm>
    </dsp:sp>
    <dsp:sp modelId="{FA1D9620-4FEE-4D03-936A-1DC948F72748}">
      <dsp:nvSpPr>
        <dsp:cNvPr id="0" name=""/>
        <dsp:cNvSpPr/>
      </dsp:nvSpPr>
      <dsp:spPr>
        <a:xfrm>
          <a:off x="0" y="3686175"/>
          <a:ext cx="12192000" cy="2057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00B85-F429-4A25-9D47-BF8B430D3FF4}">
      <dsp:nvSpPr>
        <dsp:cNvPr id="0" name=""/>
        <dsp:cNvSpPr/>
      </dsp:nvSpPr>
      <dsp:spPr>
        <a:xfrm>
          <a:off x="622363" y="4149090"/>
          <a:ext cx="1131570" cy="1131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08401-E2E8-4EB4-9D17-5D223B36E0A8}">
      <dsp:nvSpPr>
        <dsp:cNvPr id="0" name=""/>
        <dsp:cNvSpPr/>
      </dsp:nvSpPr>
      <dsp:spPr>
        <a:xfrm>
          <a:off x="2376297" y="3686175"/>
          <a:ext cx="5486400" cy="20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217742" rIns="217742" bIns="21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Common techniques include:</a:t>
          </a:r>
          <a:endParaRPr lang="en-US" sz="2500" kern="1200" dirty="0"/>
        </a:p>
      </dsp:txBody>
      <dsp:txXfrm>
        <a:off x="2376297" y="3686175"/>
        <a:ext cx="5486400" cy="2057400"/>
      </dsp:txXfrm>
    </dsp:sp>
    <dsp:sp modelId="{11D540EB-E8E4-4590-9495-9F59CD7D2D0D}">
      <dsp:nvSpPr>
        <dsp:cNvPr id="0" name=""/>
        <dsp:cNvSpPr/>
      </dsp:nvSpPr>
      <dsp:spPr>
        <a:xfrm>
          <a:off x="7862697" y="3686175"/>
          <a:ext cx="4329303" cy="20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217742" rIns="217742" bIns="21774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Hypothesis Testing</a:t>
          </a:r>
          <a:endParaRPr lang="en-GB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Confidence Intervals</a:t>
          </a:r>
          <a:endParaRPr lang="en-GB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Regression Analysis</a:t>
          </a:r>
          <a:endParaRPr lang="en-GB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Correlation Analysis</a:t>
          </a:r>
          <a:r>
            <a:rPr lang="en-GB" sz="1800" kern="1200" dirty="0">
              <a:latin typeface="Corbel" panose="020B0503020204020204"/>
            </a:rPr>
            <a:t>.</a:t>
          </a:r>
          <a:endParaRPr lang="en-US" sz="1800" kern="1200" dirty="0"/>
        </a:p>
      </dsp:txBody>
      <dsp:txXfrm>
        <a:off x="7862697" y="3686175"/>
        <a:ext cx="4329303" cy="2057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F96EB-C45C-4B8B-A635-3D73A6435897}">
      <dsp:nvSpPr>
        <dsp:cNvPr id="0" name=""/>
        <dsp:cNvSpPr/>
      </dsp:nvSpPr>
      <dsp:spPr>
        <a:xfrm>
          <a:off x="0" y="274320"/>
          <a:ext cx="2285999" cy="13715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Population  </a:t>
          </a:r>
          <a:endParaRPr lang="en-US" sz="2900" kern="1200"/>
        </a:p>
      </dsp:txBody>
      <dsp:txXfrm>
        <a:off x="0" y="274320"/>
        <a:ext cx="2285999" cy="1371599"/>
      </dsp:txXfrm>
    </dsp:sp>
    <dsp:sp modelId="{866CF76C-51D9-4F20-9F74-9D76AB2F227A}">
      <dsp:nvSpPr>
        <dsp:cNvPr id="0" name=""/>
        <dsp:cNvSpPr/>
      </dsp:nvSpPr>
      <dsp:spPr>
        <a:xfrm>
          <a:off x="2514600" y="274320"/>
          <a:ext cx="2285999" cy="13715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Sample</a:t>
          </a:r>
          <a:endParaRPr lang="en-US" sz="2900" kern="1200"/>
        </a:p>
      </dsp:txBody>
      <dsp:txXfrm>
        <a:off x="2514600" y="274320"/>
        <a:ext cx="2285999" cy="1371599"/>
      </dsp:txXfrm>
    </dsp:sp>
    <dsp:sp modelId="{5D216BF7-D103-4197-8BB4-E4D2F1FD234A}">
      <dsp:nvSpPr>
        <dsp:cNvPr id="0" name=""/>
        <dsp:cNvSpPr/>
      </dsp:nvSpPr>
      <dsp:spPr>
        <a:xfrm>
          <a:off x="5029199" y="274320"/>
          <a:ext cx="2285999" cy="13715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Probability</a:t>
          </a:r>
          <a:endParaRPr lang="en-US" sz="2900" kern="1200"/>
        </a:p>
      </dsp:txBody>
      <dsp:txXfrm>
        <a:off x="5029199" y="274320"/>
        <a:ext cx="2285999" cy="1371599"/>
      </dsp:txXfrm>
    </dsp:sp>
    <dsp:sp modelId="{30C89D98-A7AB-469B-8705-B4BF523C36D6}">
      <dsp:nvSpPr>
        <dsp:cNvPr id="0" name=""/>
        <dsp:cNvSpPr/>
      </dsp:nvSpPr>
      <dsp:spPr>
        <a:xfrm>
          <a:off x="0" y="1874520"/>
          <a:ext cx="2285999" cy="13715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Distributions</a:t>
          </a:r>
          <a:endParaRPr lang="en-US" sz="2900" kern="1200"/>
        </a:p>
      </dsp:txBody>
      <dsp:txXfrm>
        <a:off x="0" y="1874520"/>
        <a:ext cx="2285999" cy="1371599"/>
      </dsp:txXfrm>
    </dsp:sp>
    <dsp:sp modelId="{064BFCE6-0346-4B8F-B6BA-40D81350DB37}">
      <dsp:nvSpPr>
        <dsp:cNvPr id="0" name=""/>
        <dsp:cNvSpPr/>
      </dsp:nvSpPr>
      <dsp:spPr>
        <a:xfrm>
          <a:off x="2514600" y="1874520"/>
          <a:ext cx="2285999" cy="13715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P-value</a:t>
          </a:r>
          <a:endParaRPr lang="en-US" sz="2900" kern="1200"/>
        </a:p>
      </dsp:txBody>
      <dsp:txXfrm>
        <a:off x="2514600" y="1874520"/>
        <a:ext cx="2285999" cy="1371599"/>
      </dsp:txXfrm>
    </dsp:sp>
    <dsp:sp modelId="{45960095-D57B-46CF-B14A-3CC54B34E20F}">
      <dsp:nvSpPr>
        <dsp:cNvPr id="0" name=""/>
        <dsp:cNvSpPr/>
      </dsp:nvSpPr>
      <dsp:spPr>
        <a:xfrm>
          <a:off x="5029199" y="1874520"/>
          <a:ext cx="2285999" cy="13715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Correlation vs. Causation</a:t>
          </a:r>
          <a:endParaRPr lang="en-US" sz="2900" kern="1200"/>
        </a:p>
      </dsp:txBody>
      <dsp:txXfrm>
        <a:off x="5029199" y="1874520"/>
        <a:ext cx="2285999" cy="1371599"/>
      </dsp:txXfrm>
    </dsp:sp>
    <dsp:sp modelId="{E76240F1-EB77-47B8-AC9D-765B7AC55318}">
      <dsp:nvSpPr>
        <dsp:cNvPr id="0" name=""/>
        <dsp:cNvSpPr/>
      </dsp:nvSpPr>
      <dsp:spPr>
        <a:xfrm>
          <a:off x="2514600" y="3474720"/>
          <a:ext cx="2285999" cy="13715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Variables</a:t>
          </a:r>
          <a:endParaRPr lang="en-US" sz="2900" kern="1200"/>
        </a:p>
      </dsp:txBody>
      <dsp:txXfrm>
        <a:off x="2514600" y="3474720"/>
        <a:ext cx="2285999" cy="13715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06BD6-22FB-4016-A5FB-F162E558F890}">
      <dsp:nvSpPr>
        <dsp:cNvPr id="0" name=""/>
        <dsp:cNvSpPr/>
      </dsp:nvSpPr>
      <dsp:spPr>
        <a:xfrm>
          <a:off x="6993433" y="2282819"/>
          <a:ext cx="2193726" cy="104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465"/>
              </a:lnTo>
              <a:lnTo>
                <a:pt x="2193726" y="711465"/>
              </a:lnTo>
              <a:lnTo>
                <a:pt x="2193726" y="104401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D6406-8104-43F5-865E-98B0468D3735}">
      <dsp:nvSpPr>
        <dsp:cNvPr id="0" name=""/>
        <dsp:cNvSpPr/>
      </dsp:nvSpPr>
      <dsp:spPr>
        <a:xfrm>
          <a:off x="4799707" y="2282819"/>
          <a:ext cx="2193726" cy="1044014"/>
        </a:xfrm>
        <a:custGeom>
          <a:avLst/>
          <a:gdLst/>
          <a:ahLst/>
          <a:cxnLst/>
          <a:rect l="0" t="0" r="0" b="0"/>
          <a:pathLst>
            <a:path>
              <a:moveTo>
                <a:pt x="2193726" y="0"/>
              </a:moveTo>
              <a:lnTo>
                <a:pt x="2193726" y="711465"/>
              </a:lnTo>
              <a:lnTo>
                <a:pt x="0" y="711465"/>
              </a:lnTo>
              <a:lnTo>
                <a:pt x="0" y="104401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8DE1C-E166-4F9C-AB00-C118E7F25633}">
      <dsp:nvSpPr>
        <dsp:cNvPr id="0" name=""/>
        <dsp:cNvSpPr/>
      </dsp:nvSpPr>
      <dsp:spPr>
        <a:xfrm>
          <a:off x="811113" y="3337"/>
          <a:ext cx="3589734" cy="2279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C656E-C3D1-44BF-9EDD-164CE1A8D85B}">
      <dsp:nvSpPr>
        <dsp:cNvPr id="0" name=""/>
        <dsp:cNvSpPr/>
      </dsp:nvSpPr>
      <dsp:spPr>
        <a:xfrm>
          <a:off x="1209972" y="382254"/>
          <a:ext cx="3589734" cy="2279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Variables are the elements we measure, manipulate, or observe in a study.</a:t>
          </a:r>
          <a:endParaRPr lang="en-GB" sz="2800" kern="1200" dirty="0">
            <a:solidFill>
              <a:srgbClr val="000000"/>
            </a:solidFill>
          </a:endParaRPr>
        </a:p>
      </dsp:txBody>
      <dsp:txXfrm>
        <a:off x="1276736" y="449018"/>
        <a:ext cx="3456206" cy="2145953"/>
      </dsp:txXfrm>
    </dsp:sp>
    <dsp:sp modelId="{02DA9752-799F-4FA2-8EAC-67C3D1AD90B1}">
      <dsp:nvSpPr>
        <dsp:cNvPr id="0" name=""/>
        <dsp:cNvSpPr/>
      </dsp:nvSpPr>
      <dsp:spPr>
        <a:xfrm>
          <a:off x="5198566" y="3337"/>
          <a:ext cx="3589734" cy="2279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9E517-657A-4BF7-8478-B91330FA5998}">
      <dsp:nvSpPr>
        <dsp:cNvPr id="0" name=""/>
        <dsp:cNvSpPr/>
      </dsp:nvSpPr>
      <dsp:spPr>
        <a:xfrm>
          <a:off x="5597425" y="382254"/>
          <a:ext cx="3589734" cy="2279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Classification are based on</a:t>
          </a:r>
          <a:r>
            <a:rPr lang="en-GB" sz="2800" kern="1200" dirty="0"/>
            <a:t>;</a:t>
          </a:r>
          <a:endParaRPr lang="en-US" sz="2800" kern="1200" dirty="0"/>
        </a:p>
      </dsp:txBody>
      <dsp:txXfrm>
        <a:off x="5664189" y="449018"/>
        <a:ext cx="3456206" cy="2145953"/>
      </dsp:txXfrm>
    </dsp:sp>
    <dsp:sp modelId="{8ECA7A4F-8BC5-4AD6-98B0-1D9E33274359}">
      <dsp:nvSpPr>
        <dsp:cNvPr id="0" name=""/>
        <dsp:cNvSpPr/>
      </dsp:nvSpPr>
      <dsp:spPr>
        <a:xfrm>
          <a:off x="3004839" y="3326833"/>
          <a:ext cx="3589734" cy="2279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027DE-469F-46F3-8995-BE4DCB829450}">
      <dsp:nvSpPr>
        <dsp:cNvPr id="0" name=""/>
        <dsp:cNvSpPr/>
      </dsp:nvSpPr>
      <dsp:spPr>
        <a:xfrm>
          <a:off x="3403699" y="3705749"/>
          <a:ext cx="3589734" cy="2279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Role in analysis: </a:t>
          </a:r>
          <a:r>
            <a:rPr lang="en-GB" sz="2800" kern="1200" dirty="0"/>
            <a:t>Dependent and Independent</a:t>
          </a:r>
          <a:endParaRPr lang="en-US" sz="2800" kern="1200" dirty="0"/>
        </a:p>
      </dsp:txBody>
      <dsp:txXfrm>
        <a:off x="3470463" y="3772513"/>
        <a:ext cx="3456206" cy="2145953"/>
      </dsp:txXfrm>
    </dsp:sp>
    <dsp:sp modelId="{A7F38417-324F-41C8-B5E2-15198C6AB310}">
      <dsp:nvSpPr>
        <dsp:cNvPr id="0" name=""/>
        <dsp:cNvSpPr/>
      </dsp:nvSpPr>
      <dsp:spPr>
        <a:xfrm>
          <a:off x="7392292" y="3326833"/>
          <a:ext cx="3589734" cy="2279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4F07D-0508-4A8A-847E-BCCB4AA4CE3E}">
      <dsp:nvSpPr>
        <dsp:cNvPr id="0" name=""/>
        <dsp:cNvSpPr/>
      </dsp:nvSpPr>
      <dsp:spPr>
        <a:xfrm>
          <a:off x="7791152" y="3705749"/>
          <a:ext cx="3589734" cy="2279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Characteristics: </a:t>
          </a:r>
          <a:r>
            <a:rPr lang="en-GB" sz="2800" kern="1200" dirty="0"/>
            <a:t>Categorical and Numerical</a:t>
          </a:r>
          <a:endParaRPr lang="en-US" sz="2800" kern="1200" dirty="0"/>
        </a:p>
      </dsp:txBody>
      <dsp:txXfrm>
        <a:off x="7857916" y="3772513"/>
        <a:ext cx="3456206" cy="21459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AA770-51F5-4F91-93ED-CDC8C0DC0305}">
      <dsp:nvSpPr>
        <dsp:cNvPr id="0" name=""/>
        <dsp:cNvSpPr/>
      </dsp:nvSpPr>
      <dsp:spPr>
        <a:xfrm>
          <a:off x="0" y="2764"/>
          <a:ext cx="7835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8DDD-81BB-458D-A162-5AA29AFB7900}">
      <dsp:nvSpPr>
        <dsp:cNvPr id="0" name=""/>
        <dsp:cNvSpPr/>
      </dsp:nvSpPr>
      <dsp:spPr>
        <a:xfrm>
          <a:off x="0" y="2764"/>
          <a:ext cx="7835074" cy="942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Independent Variables:</a:t>
          </a:r>
          <a:endParaRPr lang="en-US" sz="2600" kern="1200"/>
        </a:p>
      </dsp:txBody>
      <dsp:txXfrm>
        <a:off x="0" y="2764"/>
        <a:ext cx="7835074" cy="942860"/>
      </dsp:txXfrm>
    </dsp:sp>
    <dsp:sp modelId="{650A1EBB-A49F-443E-AC7D-5A89E507A75D}">
      <dsp:nvSpPr>
        <dsp:cNvPr id="0" name=""/>
        <dsp:cNvSpPr/>
      </dsp:nvSpPr>
      <dsp:spPr>
        <a:xfrm>
          <a:off x="0" y="945625"/>
          <a:ext cx="7835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EC8F4-2F6F-45C7-B39C-47745527ACAF}">
      <dsp:nvSpPr>
        <dsp:cNvPr id="0" name=""/>
        <dsp:cNvSpPr/>
      </dsp:nvSpPr>
      <dsp:spPr>
        <a:xfrm>
          <a:off x="0" y="945625"/>
          <a:ext cx="7835074" cy="942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Variables that are manipulated or categorized to observe their effect on other variables.</a:t>
          </a:r>
          <a:endParaRPr lang="en-US" sz="2600" kern="1200"/>
        </a:p>
      </dsp:txBody>
      <dsp:txXfrm>
        <a:off x="0" y="945625"/>
        <a:ext cx="7835074" cy="942860"/>
      </dsp:txXfrm>
    </dsp:sp>
    <dsp:sp modelId="{02008B63-F9FC-427F-92F0-FB81ED066947}">
      <dsp:nvSpPr>
        <dsp:cNvPr id="0" name=""/>
        <dsp:cNvSpPr/>
      </dsp:nvSpPr>
      <dsp:spPr>
        <a:xfrm>
          <a:off x="0" y="1888485"/>
          <a:ext cx="7835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A74C3-7E60-401E-9A92-8850D1F3DC98}">
      <dsp:nvSpPr>
        <dsp:cNvPr id="0" name=""/>
        <dsp:cNvSpPr/>
      </dsp:nvSpPr>
      <dsp:spPr>
        <a:xfrm>
          <a:off x="0" y="1888485"/>
          <a:ext cx="7835074" cy="942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Examples:</a:t>
          </a:r>
          <a:r>
            <a:rPr lang="en-GB" sz="2600" kern="1200"/>
            <a:t> Study time, treatment type.</a:t>
          </a:r>
          <a:endParaRPr lang="en-US" sz="2600" kern="1200"/>
        </a:p>
      </dsp:txBody>
      <dsp:txXfrm>
        <a:off x="0" y="1888485"/>
        <a:ext cx="7835074" cy="942860"/>
      </dsp:txXfrm>
    </dsp:sp>
    <dsp:sp modelId="{62B26E1A-3BF0-4DC9-8958-A97B8AC346D7}">
      <dsp:nvSpPr>
        <dsp:cNvPr id="0" name=""/>
        <dsp:cNvSpPr/>
      </dsp:nvSpPr>
      <dsp:spPr>
        <a:xfrm>
          <a:off x="0" y="2831346"/>
          <a:ext cx="7835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4F55D-350B-4FBF-B20B-64FB429B1073}">
      <dsp:nvSpPr>
        <dsp:cNvPr id="0" name=""/>
        <dsp:cNvSpPr/>
      </dsp:nvSpPr>
      <dsp:spPr>
        <a:xfrm>
          <a:off x="0" y="2831346"/>
          <a:ext cx="7835074" cy="942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Dependent Variables:</a:t>
          </a:r>
          <a:endParaRPr lang="en-US" sz="2600" kern="1200"/>
        </a:p>
      </dsp:txBody>
      <dsp:txXfrm>
        <a:off x="0" y="2831346"/>
        <a:ext cx="7835074" cy="942860"/>
      </dsp:txXfrm>
    </dsp:sp>
    <dsp:sp modelId="{7498A2D6-DC61-46ED-AC18-D69B0B593058}">
      <dsp:nvSpPr>
        <dsp:cNvPr id="0" name=""/>
        <dsp:cNvSpPr/>
      </dsp:nvSpPr>
      <dsp:spPr>
        <a:xfrm>
          <a:off x="0" y="3774206"/>
          <a:ext cx="7835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F5222-D282-4D0A-87D9-029CF0EE97B9}">
      <dsp:nvSpPr>
        <dsp:cNvPr id="0" name=""/>
        <dsp:cNvSpPr/>
      </dsp:nvSpPr>
      <dsp:spPr>
        <a:xfrm>
          <a:off x="0" y="3774206"/>
          <a:ext cx="7835074" cy="942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The outcome or response variable that is measured to see how it is affected by the independent variables.</a:t>
          </a:r>
          <a:endParaRPr lang="en-US" sz="2600" kern="1200"/>
        </a:p>
      </dsp:txBody>
      <dsp:txXfrm>
        <a:off x="0" y="3774206"/>
        <a:ext cx="7835074" cy="942860"/>
      </dsp:txXfrm>
    </dsp:sp>
    <dsp:sp modelId="{66A9B460-39BF-460A-BCC2-40D4D1488CCF}">
      <dsp:nvSpPr>
        <dsp:cNvPr id="0" name=""/>
        <dsp:cNvSpPr/>
      </dsp:nvSpPr>
      <dsp:spPr>
        <a:xfrm>
          <a:off x="0" y="4717066"/>
          <a:ext cx="7835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E0D2-F1E0-40FE-A742-F93026EB34AA}">
      <dsp:nvSpPr>
        <dsp:cNvPr id="0" name=""/>
        <dsp:cNvSpPr/>
      </dsp:nvSpPr>
      <dsp:spPr>
        <a:xfrm>
          <a:off x="0" y="4717066"/>
          <a:ext cx="7835074" cy="942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Examples:</a:t>
          </a:r>
          <a:r>
            <a:rPr lang="en-GB" sz="2600" kern="1200"/>
            <a:t> Test score, health outcome.</a:t>
          </a:r>
          <a:endParaRPr lang="en-US" sz="2600" kern="1200"/>
        </a:p>
      </dsp:txBody>
      <dsp:txXfrm>
        <a:off x="0" y="4717066"/>
        <a:ext cx="7835074" cy="942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49B86-DA96-4C18-9134-A2BF7B0A677C}">
      <dsp:nvSpPr>
        <dsp:cNvPr id="0" name=""/>
        <dsp:cNvSpPr/>
      </dsp:nvSpPr>
      <dsp:spPr>
        <a:xfrm>
          <a:off x="3617" y="740245"/>
          <a:ext cx="3527458" cy="141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T-Test: Compares the means of two groups</a:t>
          </a:r>
          <a:endParaRPr lang="en-US" sz="2200" kern="1200" dirty="0">
            <a:solidFill>
              <a:schemeClr val="bg1"/>
            </a:solidFill>
            <a:latin typeface="Calibri"/>
            <a:ea typeface="Calibri"/>
            <a:cs typeface="Calibri"/>
          </a:endParaRPr>
        </a:p>
      </dsp:txBody>
      <dsp:txXfrm>
        <a:off x="3617" y="740245"/>
        <a:ext cx="3527458" cy="1410983"/>
      </dsp:txXfrm>
    </dsp:sp>
    <dsp:sp modelId="{46A1B5A8-3A4E-4B5E-B11F-06CA6679967A}">
      <dsp:nvSpPr>
        <dsp:cNvPr id="0" name=""/>
        <dsp:cNvSpPr/>
      </dsp:nvSpPr>
      <dsp:spPr>
        <a:xfrm>
          <a:off x="3617" y="2151229"/>
          <a:ext cx="3527458" cy="13474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Independent Samples T-Test</a:t>
          </a:r>
          <a:endParaRPr lang="en-US" sz="22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Paired Samples T-Test</a:t>
          </a:r>
          <a:endParaRPr lang="en-US" sz="22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3617" y="2151229"/>
        <a:ext cx="3527458" cy="1347451"/>
      </dsp:txXfrm>
    </dsp:sp>
    <dsp:sp modelId="{313CF945-45E9-4F59-AB39-CDDF275C7F61}">
      <dsp:nvSpPr>
        <dsp:cNvPr id="0" name=""/>
        <dsp:cNvSpPr/>
      </dsp:nvSpPr>
      <dsp:spPr>
        <a:xfrm>
          <a:off x="4024921" y="740245"/>
          <a:ext cx="3527458" cy="141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ANOVA (Analysis of Variance): Compares means among three or more groups</a:t>
          </a:r>
          <a:endParaRPr lang="en-US" sz="2200" kern="1200" dirty="0">
            <a:solidFill>
              <a:schemeClr val="bg1"/>
            </a:solidFill>
            <a:latin typeface="Calibri"/>
            <a:ea typeface="Calibri"/>
            <a:cs typeface="Calibri"/>
          </a:endParaRPr>
        </a:p>
      </dsp:txBody>
      <dsp:txXfrm>
        <a:off x="4024921" y="740245"/>
        <a:ext cx="3527458" cy="1410983"/>
      </dsp:txXfrm>
    </dsp:sp>
    <dsp:sp modelId="{3CBC0408-85BB-4F71-8E2C-9AEBFC5D689D}">
      <dsp:nvSpPr>
        <dsp:cNvPr id="0" name=""/>
        <dsp:cNvSpPr/>
      </dsp:nvSpPr>
      <dsp:spPr>
        <a:xfrm>
          <a:off x="4024921" y="2151229"/>
          <a:ext cx="3527458" cy="13474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One-Way ANOVA</a:t>
          </a:r>
          <a:endParaRPr lang="en-US" sz="22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Two-Way ANOVA</a:t>
          </a:r>
          <a:endParaRPr lang="en-US" sz="22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4024921" y="2151229"/>
        <a:ext cx="3527458" cy="1347451"/>
      </dsp:txXfrm>
    </dsp:sp>
    <dsp:sp modelId="{2AD6C6A1-297B-45FF-88F5-B4472ACA3415}">
      <dsp:nvSpPr>
        <dsp:cNvPr id="0" name=""/>
        <dsp:cNvSpPr/>
      </dsp:nvSpPr>
      <dsp:spPr>
        <a:xfrm>
          <a:off x="8046224" y="740245"/>
          <a:ext cx="3527458" cy="141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Chi-Square Test: Tests the association between categorical variables.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8046224" y="740245"/>
        <a:ext cx="3527458" cy="1410983"/>
      </dsp:txXfrm>
    </dsp:sp>
    <dsp:sp modelId="{00A09E87-9DFD-453F-8877-6BBC700B4EAB}">
      <dsp:nvSpPr>
        <dsp:cNvPr id="0" name=""/>
        <dsp:cNvSpPr/>
      </dsp:nvSpPr>
      <dsp:spPr>
        <a:xfrm>
          <a:off x="8046224" y="2151229"/>
          <a:ext cx="3527458" cy="13474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 Independence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 Goodness of Fit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/>
        </a:p>
      </dsp:txBody>
      <dsp:txXfrm>
        <a:off x="8046224" y="2151229"/>
        <a:ext cx="3527458" cy="1347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8A6E-B247-4975-911A-C9497D6D4230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66885-4EA1-48ED-8EE4-4D977FEA6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2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Descriptive statistics involves </a:t>
            </a:r>
            <a:r>
              <a:rPr lang="en-GB" b="1" dirty="0"/>
              <a:t>summarizing</a:t>
            </a:r>
            <a:r>
              <a:rPr lang="en-GB" dirty="0"/>
              <a:t> and </a:t>
            </a:r>
            <a:r>
              <a:rPr lang="en-GB" b="1" dirty="0"/>
              <a:t>describing</a:t>
            </a:r>
            <a:r>
              <a:rPr lang="en-GB" dirty="0"/>
              <a:t> the main features of a dataset. This includes measures such as the mean, median, mode, standard deviation, and various graphical representations like histograms and bar charts. The goal is to provide a clear and concise overview of the data without making predictions or generalizations beyond the dataset.</a:t>
            </a:r>
          </a:p>
          <a:p>
            <a:pPr marL="171450" indent="-171450">
              <a:buFont typeface="Arial"/>
              <a:buChar char="•"/>
            </a:pPr>
            <a:r>
              <a:rPr lang="en-GB" b="1" dirty="0"/>
              <a:t>Techniques:</a:t>
            </a:r>
            <a:endParaRPr lang="en-GB" dirty="0"/>
          </a:p>
          <a:p>
            <a:pPr marL="628650" lvl="1" indent="-171450">
              <a:buFont typeface="Arial"/>
              <a:buChar char="•"/>
            </a:pPr>
            <a:r>
              <a:rPr lang="en-GB" b="1" dirty="0"/>
              <a:t>Measures of Central Tendency:</a:t>
            </a:r>
            <a:r>
              <a:rPr lang="en-GB" dirty="0"/>
              <a:t> Mean, median, mode.</a:t>
            </a:r>
          </a:p>
          <a:p>
            <a:pPr marL="628650" lvl="1" indent="-171450">
              <a:buFont typeface="Arial"/>
              <a:buChar char="•"/>
            </a:pPr>
            <a:r>
              <a:rPr lang="en-GB" b="1" dirty="0"/>
              <a:t>Measures of Dispersion:</a:t>
            </a:r>
            <a:r>
              <a:rPr lang="en-GB" dirty="0"/>
              <a:t> Range, variance, standard deviation.</a:t>
            </a:r>
          </a:p>
          <a:p>
            <a:pPr marL="628650" lvl="1" indent="-171450">
              <a:buFont typeface="Arial"/>
              <a:buChar char="•"/>
            </a:pPr>
            <a:r>
              <a:rPr lang="en-GB" b="1" dirty="0"/>
              <a:t>Frequency Distributions:</a:t>
            </a:r>
            <a:r>
              <a:rPr lang="en-GB" dirty="0"/>
              <a:t> Tables and charts showing how often each value occurs.</a:t>
            </a:r>
          </a:p>
          <a:p>
            <a:pPr marL="628650" lvl="1" indent="-171450">
              <a:buFont typeface="Arial"/>
              <a:buChar char="•"/>
            </a:pPr>
            <a:r>
              <a:rPr lang="en-GB" b="1" dirty="0"/>
              <a:t>Graphical Representations:</a:t>
            </a:r>
            <a:r>
              <a:rPr lang="en-GB" dirty="0"/>
              <a:t> Histograms, bar charts, pie charts, box plots.</a:t>
            </a:r>
          </a:p>
          <a:p>
            <a:endParaRPr lang="en-GB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Common measures include: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b="1" dirty="0"/>
              <a:t>Mean:</a:t>
            </a:r>
            <a:r>
              <a:rPr lang="en-GB" dirty="0"/>
              <a:t> The average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Median:</a:t>
            </a:r>
            <a:r>
              <a:rPr lang="en-GB" dirty="0"/>
              <a:t> The middle value when the data is ordered.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Mode:</a:t>
            </a:r>
            <a:r>
              <a:rPr lang="en-GB" dirty="0"/>
              <a:t> The most frequently occurring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Range:</a:t>
            </a:r>
            <a:r>
              <a:rPr lang="en-GB" dirty="0"/>
              <a:t> The difference between the highest and lowest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Standard Deviation:</a:t>
            </a:r>
            <a:r>
              <a:rPr lang="en-GB" dirty="0"/>
              <a:t> Measures the spread of data around the mean.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Variance:</a:t>
            </a:r>
            <a:r>
              <a:rPr lang="en-GB" dirty="0"/>
              <a:t> The square of the standard deviation, indicating data dispersion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47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Tabs: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Title Bar</a:t>
            </a:r>
            <a:r>
              <a:rPr lang="en-US" dirty="0"/>
              <a:t>: Displays the name of the currently open dataset and the version of Stata you are using.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Menus</a:t>
            </a:r>
            <a:r>
              <a:rPr lang="en-US" dirty="0"/>
              <a:t>: Drop-down menus at the top of the window (File, Edit, Data, Graphics, Statistics, etc.) provide access to Stata’s functions and commands.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Toolbars</a:t>
            </a:r>
            <a:r>
              <a:rPr lang="en-US"/>
              <a:t>: Quick access icons for frequently used commands such as opening a dataset, saving, running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Font typeface="Arial,Sans-Serif"/>
              <a:buChar char="•"/>
            </a:pPr>
            <a:r>
              <a:rPr lang="en-GB" b="1"/>
              <a:t>Command Window</a:t>
            </a:r>
            <a:r>
              <a:rPr lang="en-GB"/>
              <a:t>: Where you type and run Stata commands.</a:t>
            </a:r>
            <a:endParaRPr lang="en-US"/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Font typeface="Arial,Sans-Serif"/>
              <a:buChar char="•"/>
            </a:pPr>
            <a:r>
              <a:rPr lang="en-GB" b="1" dirty="0"/>
              <a:t>Results Window</a:t>
            </a:r>
            <a:r>
              <a:rPr lang="en-GB" dirty="0"/>
              <a:t>: Displays the output of your commands.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Font typeface="Arial,Sans-Serif"/>
              <a:buChar char="•"/>
            </a:pPr>
            <a:r>
              <a:rPr lang="en-GB" b="1" dirty="0"/>
              <a:t>Variables Window</a:t>
            </a:r>
            <a:r>
              <a:rPr lang="en-GB" dirty="0"/>
              <a:t>: Lists the variables in your dataset.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Font typeface="Arial,Sans-Serif"/>
              <a:buChar char="•"/>
            </a:pPr>
            <a:r>
              <a:rPr lang="en-GB" b="1" dirty="0"/>
              <a:t>Properties Windows</a:t>
            </a:r>
            <a:r>
              <a:rPr lang="en-GB" dirty="0"/>
              <a:t>: Shows details of your variables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Font typeface="Arial,Sans-Serif"/>
              <a:buChar char="•"/>
            </a:pPr>
            <a:r>
              <a:rPr lang="en-GB" b="1" dirty="0"/>
              <a:t>Review Window</a:t>
            </a:r>
            <a:r>
              <a:rPr lang="en-GB" dirty="0"/>
              <a:t>: Keeps a history of the commands you've entered.</a:t>
            </a:r>
            <a:r>
              <a:rPr lang="en-US" dirty="0"/>
              <a:t> do-files, and more.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Management:</a:t>
            </a:r>
          </a:p>
          <a:p>
            <a:pPr marL="0" indent="0">
              <a:buNone/>
            </a:pPr>
            <a:r>
              <a:rPr lang="en-US" b="1" dirty="0"/>
              <a:t>use</a:t>
            </a:r>
            <a:r>
              <a:rPr lang="en-US" dirty="0"/>
              <a:t>: Load a dataset.</a:t>
            </a:r>
          </a:p>
          <a:p>
            <a:pPr marL="0" indent="0">
              <a:buNone/>
            </a:pPr>
            <a:r>
              <a:rPr lang="en-US" b="1" dirty="0"/>
              <a:t>Import:</a:t>
            </a:r>
            <a:r>
              <a:rPr lang="en-US" dirty="0"/>
              <a:t> Import data from external formats like Excel or CSV.</a:t>
            </a:r>
          </a:p>
          <a:p>
            <a:pPr marL="0" indent="0">
              <a:buNone/>
            </a:pPr>
            <a:r>
              <a:rPr lang="en-US" b="1" dirty="0"/>
              <a:t>save</a:t>
            </a:r>
            <a:r>
              <a:rPr lang="en-US" dirty="0"/>
              <a:t>: Save the current dataset.</a:t>
            </a:r>
          </a:p>
          <a:p>
            <a:pPr marL="0" indent="0">
              <a:buNone/>
            </a:pPr>
            <a:r>
              <a:rPr lang="en-US" b="1" dirty="0"/>
              <a:t>rename</a:t>
            </a:r>
            <a:r>
              <a:rPr lang="en-US" dirty="0"/>
              <a:t>: Change variable names.</a:t>
            </a:r>
          </a:p>
          <a:p>
            <a:pPr marL="0" indent="0">
              <a:buNone/>
            </a:pPr>
            <a:r>
              <a:rPr lang="en-US" b="1" dirty="0"/>
              <a:t>label variable: </a:t>
            </a:r>
            <a:r>
              <a:rPr lang="en-US" dirty="0"/>
              <a:t>Add or modify labels for variables.</a:t>
            </a:r>
          </a:p>
          <a:p>
            <a:pPr marL="0" indent="0">
              <a:buNone/>
            </a:pPr>
            <a:r>
              <a:rPr lang="en-US" b="1" dirty="0"/>
              <a:t>drop</a:t>
            </a:r>
            <a:r>
              <a:rPr lang="en-US" dirty="0"/>
              <a:t>: Remove variables or observations.</a:t>
            </a:r>
          </a:p>
          <a:p>
            <a:pPr marL="0" indent="0">
              <a:buNone/>
            </a:pPr>
            <a:r>
              <a:rPr lang="en-US" b="1" dirty="0"/>
              <a:t>sort</a:t>
            </a:r>
            <a:r>
              <a:rPr lang="en-US" dirty="0"/>
              <a:t>: Sort data by one or more variables.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Entering Data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Data can be entered manually using the </a:t>
            </a:r>
            <a:r>
              <a:rPr lang="en-GB" b="1" dirty="0"/>
              <a:t>Data Editor</a:t>
            </a:r>
            <a:r>
              <a:rPr lang="en-GB" dirty="0"/>
              <a:t> or imported from various sources like CSV files, Excel files, and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Data Editor</a:t>
            </a:r>
            <a:r>
              <a:rPr lang="en-GB" dirty="0"/>
              <a:t>: Offers a spreadsheet-like interface to enter and edit data directly.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Command Entry</a:t>
            </a:r>
            <a:r>
              <a:rPr lang="en-GB" dirty="0"/>
              <a:t>: Commands like input or </a:t>
            </a:r>
            <a:r>
              <a:rPr lang="en-GB" dirty="0" err="1"/>
              <a:t>insheet</a:t>
            </a:r>
            <a:r>
              <a:rPr lang="en-GB" dirty="0"/>
              <a:t> can be used to input data directly through the Command Window or scripts.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Managing Data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Variable Transformation</a:t>
            </a:r>
            <a:r>
              <a:rPr lang="en-GB" dirty="0"/>
              <a:t>: Use commands like generate to create new variables or replace to modify existing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Merging Datasets</a:t>
            </a:r>
            <a:r>
              <a:rPr lang="en-GB" dirty="0"/>
              <a:t>: Combine datasets using merge or append new observations with append.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Cleaning Data</a:t>
            </a:r>
            <a:r>
              <a:rPr lang="en-GB" dirty="0"/>
              <a:t>: Detect and handle missing values with commands like </a:t>
            </a:r>
            <a:r>
              <a:rPr lang="en-GB" dirty="0" err="1"/>
              <a:t>misstable</a:t>
            </a:r>
            <a:r>
              <a:rPr lang="en-GB" dirty="0"/>
              <a:t>, and filter observations using keep and drop.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96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Statistical 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summarize</a:t>
            </a:r>
            <a:r>
              <a:rPr lang="en-US" dirty="0"/>
              <a:t>: Provide summary statistics for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tabulate</a:t>
            </a:r>
            <a:r>
              <a:rPr lang="en-US" dirty="0"/>
              <a:t>: Generate frequency tables for categorical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regress</a:t>
            </a:r>
            <a:r>
              <a:rPr lang="en-US" dirty="0"/>
              <a:t>: Perform linear regression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ttest</a:t>
            </a:r>
            <a:r>
              <a:rPr lang="en-US" dirty="0"/>
              <a:t>: Conduct t-tests to compare means.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anova</a:t>
            </a:r>
            <a:r>
              <a:rPr lang="en-US" dirty="0"/>
              <a:t>: Perform analysis of variance.</a:t>
            </a:r>
          </a:p>
          <a:p>
            <a:endParaRPr lang="en-US" dirty="0"/>
          </a:p>
          <a:p>
            <a:r>
              <a:rPr lang="en-GB" b="1" dirty="0"/>
              <a:t>Data Visualization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graph bar</a:t>
            </a:r>
            <a:r>
              <a:rPr lang="en-GB" dirty="0"/>
              <a:t>: Create bar charts.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graph pie</a:t>
            </a:r>
            <a:r>
              <a:rPr lang="en-GB" dirty="0"/>
              <a:t>: Create pie charts.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scatter</a:t>
            </a:r>
            <a:r>
              <a:rPr lang="en-GB" dirty="0"/>
              <a:t>: Create scatter plots.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histogram</a:t>
            </a:r>
            <a:r>
              <a:rPr lang="en-GB" dirty="0"/>
              <a:t>: Plot histograms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93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 in Stata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1.Data Entry: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Data: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Bring data into Stata from various formats such as Excel, CSV, or databases using commands like `import` or `use`.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 Data Entry: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the Data Editor to input data directly into Stata's spreadsheet-like interface.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Integrity Checks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Verify data accuracy and consistency during the entry process.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Wrangling: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Identify and handle missing data, outliers, and inconsistencies using commands like 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misstable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`replace`, and `drop`.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Transformation: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new variables, recode values, and modify existing variables with commands like `generate`, `replace`, and `recode`.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Integration: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Combine multiple datasets through merging (`merge`) or appending (`append`).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Analysis: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Statistics: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Summarize data with measures such as mean, median, standard deviation using `summarize`, and explore distributions with `tabulate`.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Inferential Statistics: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Conduct hypothesis tests, regression analysis, and other statistical tests using commands like 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ttest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`regress`, and 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Modeling: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complex models such as logistic regression (`logit`), time series analysis, and survival analysis.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Data Visualization: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Graphs: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Generate visual representations of data, such as histograms (`histogram`), scatter plots (`scatter`), and bar charts (`graph bar`).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Customizing Visuals: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Enhance graphs with options for colors, labels, legends, and layouts to improve clarity and impact.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Exporting Graphs: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Save visualizations in formats like PNG, PDF, or SVG for use in reports and presentations.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Reporting: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Generating Output: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Stata's log files to document commands and results, ensuring reproducibility and transparency.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 Results: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Customize output tables, graphs, and statistics for inclusion in formal reports or publications.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Sharing Findings: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Export data, results, and visualizations for sharing with collaborators or stakeholders.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Reproducible Research: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do-files to script entire analyses, ensuring that others can replicate the work.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Collaboration: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Utilize Stata's documentation and commenting features to communicate analysis decisions and methods within teams.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Data Types in Stata</a:t>
            </a:r>
            <a:endParaRPr lang="en-US"/>
          </a:p>
          <a:p>
            <a:r>
              <a:rPr lang="en-US" dirty="0"/>
              <a:t>In Stata, data types define how data is stored in variables. Understanding these types is crucial for effective data management and analysis.</a:t>
            </a:r>
            <a:endParaRPr lang="en-US" dirty="0">
              <a:ea typeface="Calibri"/>
              <a:cs typeface="Calibri"/>
            </a:endParaRPr>
          </a:p>
          <a:p>
            <a:r>
              <a:rPr lang="en-US" b="1"/>
              <a:t>Numeric Types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byte:</a:t>
            </a:r>
            <a:r>
              <a:rPr lang="en-US" dirty="0"/>
              <a:t> Stores integers from -127 to 100. Example: Age groups (1, 2, 3).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int:</a:t>
            </a:r>
            <a:r>
              <a:rPr lang="en-US" dirty="0"/>
              <a:t> Stores larger integers from -32,767 to 32,740. Example: Number of items sold.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long:</a:t>
            </a:r>
            <a:r>
              <a:rPr lang="en-US" dirty="0"/>
              <a:t> Stores even larger integers from -2.1 billion to 2.1 billion. Example: Large populations.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float:</a:t>
            </a:r>
            <a:r>
              <a:rPr lang="en-US" dirty="0"/>
              <a:t> Stores single-precision floating-point numbers (decimal values). Example: Prices like 19.99.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double:</a:t>
            </a:r>
            <a:r>
              <a:rPr lang="en-US" dirty="0"/>
              <a:t> Stores double-precision floating-point numbers, offering higher precision. Example: Scientific measurements like 3.1415926535.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String Types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str# (where # is the length of the string):</a:t>
            </a:r>
            <a:r>
              <a:rPr lang="en-US" dirty="0"/>
              <a:t> Stores textual data, with the length defined by the number (#). Example: str20 can store a name up to 20 characters long.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75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Bar Chart:</a:t>
            </a:r>
            <a:r>
              <a:rPr lang="en-GB" dirty="0"/>
              <a:t> Compares categorical data or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Histogram:</a:t>
            </a:r>
            <a:r>
              <a:rPr lang="en-GB" dirty="0"/>
              <a:t> Shows the distribution of continuous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Scatter Plot:</a:t>
            </a:r>
            <a:r>
              <a:rPr lang="en-GB" dirty="0"/>
              <a:t> Examines relationships between two continuous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Line Chart:</a:t>
            </a:r>
            <a:r>
              <a:rPr lang="en-GB" dirty="0"/>
              <a:t> Displays trends over time or continuous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Box Plot:</a:t>
            </a:r>
            <a:r>
              <a:rPr lang="en-GB" dirty="0"/>
              <a:t> Summarizes data distribution and identifies outliers.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dirty="0"/>
              <a:t>Pie Chart:</a:t>
            </a:r>
            <a:r>
              <a:rPr lang="en-GB" dirty="0"/>
              <a:t> Represents proportions of a whole.</a:t>
            </a:r>
          </a:p>
          <a:p>
            <a:pPr>
              <a:buFont typeface="Arial" panose="020B0604020202020204" pitchFamily="34" charset="0"/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Common techniques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Hypothesis Testing:</a:t>
            </a:r>
            <a:r>
              <a:rPr lang="en-GB" dirty="0"/>
              <a:t> Determines if there is enough evidence to reject a null hypothesis.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Confidence Intervals:</a:t>
            </a:r>
            <a:r>
              <a:rPr lang="en-GB" dirty="0"/>
              <a:t> Provides a range of values within which a population parameter is likely to fall.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Regression Analysis:</a:t>
            </a:r>
            <a:r>
              <a:rPr lang="en-GB" dirty="0"/>
              <a:t> Examines relationships between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ANOVA (Analysis of Variance):</a:t>
            </a:r>
            <a:r>
              <a:rPr lang="en-GB" dirty="0"/>
              <a:t> Compares means among three or more groups.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6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Key Concepts in Statistical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Population vs. Sample: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Population:</a:t>
            </a:r>
            <a:r>
              <a:rPr lang="en-GB" dirty="0"/>
              <a:t> The entire group of interest.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Sample:</a:t>
            </a:r>
            <a:r>
              <a:rPr lang="en-GB" dirty="0"/>
              <a:t> A subset of the population used to make inferences about the entire population.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Probability:</a:t>
            </a:r>
            <a:r>
              <a:rPr lang="en-GB" dirty="0"/>
              <a:t> Measures the likelihood of an event occurring. It's fundamental in inferential statistics, particularly in hypothesis testing and predictive </a:t>
            </a:r>
            <a:r>
              <a:rPr lang="en-GB" dirty="0" err="1"/>
              <a:t>modeling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Distributions: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Normal Distribution:</a:t>
            </a:r>
            <a:r>
              <a:rPr lang="en-GB" dirty="0"/>
              <a:t> A symmetrical, bell-shaped distribution where most values cluster around the mean.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Binomial Distribution:</a:t>
            </a:r>
            <a:r>
              <a:rPr lang="en-GB" dirty="0"/>
              <a:t> For discrete data, it represents the number of successes in a fixed number of trials.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Poisson Distribution:</a:t>
            </a:r>
            <a:r>
              <a:rPr lang="en-GB" dirty="0"/>
              <a:t> Models the probability of a given number of events occurring in a fixed interval.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P-value:</a:t>
            </a:r>
            <a:r>
              <a:rPr lang="en-GB" dirty="0"/>
              <a:t> A probability that measures the strength of evidence against the null hypothesis. A smaller p-value indicates stronger evidence to reject the null hypothesis.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Correlation vs. Causation: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Correlation:</a:t>
            </a:r>
            <a:r>
              <a:rPr lang="en-GB" dirty="0"/>
              <a:t> Measures the strength and direction of the relationship between two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Causation:</a:t>
            </a:r>
            <a:r>
              <a:rPr lang="en-GB" dirty="0"/>
              <a:t> Indicates that one event causes another.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Numerical (Quantitative) Variables:</a:t>
            </a:r>
            <a:endParaRPr lang="en-GB" dirty="0"/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Variables that represent numerical values and can be measured.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b="1" dirty="0"/>
              <a:t>Types: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Discrete Variables:</a:t>
            </a:r>
            <a:r>
              <a:rPr lang="en-GB" dirty="0"/>
              <a:t> Countable values, often integers (e.g., number of students, number of cars).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Continuous Variables:</a:t>
            </a:r>
            <a:r>
              <a:rPr lang="en-GB" dirty="0"/>
              <a:t> Values that can take on any value within a range, often measured (e.g., height, weight, temperature).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b="1" dirty="0"/>
              <a:t> Interval variables</a:t>
            </a:r>
            <a:r>
              <a:rPr lang="en-GB" dirty="0"/>
              <a:t> are numeric variables where the difference between values is meaningful and consistent, but there is no true zero point that represents the   absence of the quantity.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b="1" dirty="0"/>
              <a:t>Characteristics:</a:t>
            </a:r>
            <a:endParaRPr lang="en-GB" dirty="0"/>
          </a:p>
          <a:p>
            <a:pPr lvl="2">
              <a:buFont typeface="Arial" panose="020B0604020202020204" pitchFamily="34" charset="0"/>
              <a:buNone/>
            </a:pPr>
            <a:r>
              <a:rPr lang="en-GB" b="1" dirty="0"/>
              <a:t>Equal Intervals:</a:t>
            </a:r>
            <a:r>
              <a:rPr lang="en-GB" dirty="0"/>
              <a:t> The differences between values are consistent across the range of the variable. For instance, the difference between 10°C and 20°C is the same as the difference between 30°C and 40°C.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GB" b="1" dirty="0"/>
              <a:t>No True Zero:</a:t>
            </a:r>
            <a:r>
              <a:rPr lang="en-GB" dirty="0"/>
              <a:t> There is no point where the variable indicates a complete absence of the quantity. For example, 0°C does not mean there is no temperature; it's just a point on the temperature scale.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b="1" dirty="0"/>
              <a:t>Examples:</a:t>
            </a:r>
            <a:endParaRPr lang="en-GB" dirty="0"/>
          </a:p>
          <a:p>
            <a:pPr lvl="2">
              <a:buFont typeface="Arial" panose="020B0604020202020204" pitchFamily="34" charset="0"/>
              <a:buNone/>
            </a:pPr>
            <a:r>
              <a:rPr lang="en-GB" b="1" dirty="0"/>
              <a:t>Temperature (Celsius or Fahrenheit):</a:t>
            </a:r>
            <a:r>
              <a:rPr lang="en-GB" dirty="0"/>
              <a:t> The interval between degrees is the same, but 0°C or 0°F does not imply the absence of temperature. It simply denotes a specific point on the temperature scale.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GB" b="1" dirty="0"/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b="1" dirty="0"/>
              <a:t>Ratio variables</a:t>
            </a:r>
            <a:r>
              <a:rPr lang="en-GB" dirty="0"/>
              <a:t> are numeric variables with equal intervals between values and a true zero point, which signifies the complete absence of the quantity being measured. This allows for meaningful comparisons of ratios.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b="1" dirty="0"/>
              <a:t>Characteristics:</a:t>
            </a:r>
            <a:endParaRPr lang="en-GB" dirty="0"/>
          </a:p>
          <a:p>
            <a:pPr lvl="2">
              <a:buFont typeface="Arial" panose="020B0604020202020204" pitchFamily="34" charset="0"/>
              <a:buNone/>
            </a:pPr>
            <a:r>
              <a:rPr lang="en-GB" b="1" dirty="0"/>
              <a:t>Equal Intervals:</a:t>
            </a:r>
            <a:r>
              <a:rPr lang="en-GB" dirty="0"/>
              <a:t> Like interval variables, the differences between values are consistent.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GB" b="1" dirty="0"/>
              <a:t>True Zero:</a:t>
            </a:r>
            <a:r>
              <a:rPr lang="en-GB" dirty="0"/>
              <a:t> There is a point where the variable indicates the complete absence of the quantity. For example, 0 height means no height, and 0 weight means no weight.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b="1" dirty="0"/>
              <a:t>Examples:</a:t>
            </a:r>
            <a:endParaRPr lang="en-GB" dirty="0"/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b="1" dirty="0"/>
              <a:t>Height:</a:t>
            </a:r>
            <a:r>
              <a:rPr lang="en-GB" dirty="0"/>
              <a:t> If someone is 0 cm tall, they have no height. Differences in height (e.g., the difference between 150 cm and 160 cm) are consistent and meaningful.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b="1" dirty="0"/>
              <a:t>Weight:</a:t>
            </a:r>
            <a:r>
              <a:rPr lang="en-GB" dirty="0"/>
              <a:t> A weight of 0 kg means no weight. A person weighing 80 kg is twice as heavy as someone weighing 40 kg.</a:t>
            </a:r>
          </a:p>
          <a:p>
            <a:endParaRPr lang="en-GB" b="1" dirty="0"/>
          </a:p>
          <a:p>
            <a:r>
              <a:rPr lang="en-GB" b="1" dirty="0"/>
              <a:t>Categorical (Qualitative) Variables:</a:t>
            </a:r>
            <a:endParaRPr lang="en-GB" dirty="0"/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Variables that represent categories or groups and are not numerical.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b="1" dirty="0"/>
              <a:t>Types: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Nominal Variables:</a:t>
            </a:r>
            <a:r>
              <a:rPr lang="en-GB" dirty="0"/>
              <a:t> Categories without a specific order (e.g., gender, colour, </a:t>
            </a:r>
            <a:r>
              <a:rPr lang="en-US" dirty="0"/>
              <a:t>, marital status</a:t>
            </a:r>
            <a:r>
              <a:rPr lang="en-GB" dirty="0"/>
              <a:t>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Ordinal Variables:</a:t>
            </a:r>
            <a:r>
              <a:rPr lang="en-GB" dirty="0"/>
              <a:t> Categories with a meaningful order but not necessarily equal intervals (e.g., satisfaction ratings, education level).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3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="1" dirty="0"/>
              <a:t>. T-Test</a:t>
            </a:r>
          </a:p>
          <a:p>
            <a:endParaRPr lang="en-GB" dirty="0"/>
          </a:p>
          <a:p>
            <a:r>
              <a:rPr lang="en-GB" dirty="0"/>
              <a:t>- </a:t>
            </a:r>
            <a:r>
              <a:rPr lang="en-GB" b="1" dirty="0"/>
              <a:t>Purpose</a:t>
            </a:r>
            <a:r>
              <a:rPr lang="en-GB" dirty="0"/>
              <a:t>: Compares the means of two groups to determine if they are significantly different.</a:t>
            </a:r>
          </a:p>
          <a:p>
            <a:r>
              <a:rPr lang="en-GB" dirty="0"/>
              <a:t>- </a:t>
            </a:r>
            <a:r>
              <a:rPr lang="en-GB" b="1" dirty="0"/>
              <a:t>Types</a:t>
            </a:r>
            <a:r>
              <a:rPr lang="en-GB" dirty="0"/>
              <a:t>:</a:t>
            </a:r>
          </a:p>
          <a:p>
            <a:r>
              <a:rPr lang="en-GB" dirty="0"/>
              <a:t>  - Independent Samples T-Test: Compares means of two separate groups.</a:t>
            </a:r>
          </a:p>
          <a:p>
            <a:r>
              <a:rPr lang="en-GB" dirty="0"/>
              <a:t>  - Paired Samples T-Test: Compares means from the same group at two different times or conditions.</a:t>
            </a:r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2. ANOVA (Analysis of Variance)</a:t>
            </a:r>
          </a:p>
          <a:p>
            <a:endParaRPr lang="en-GB" dirty="0"/>
          </a:p>
          <a:p>
            <a:r>
              <a:rPr lang="en-GB" dirty="0"/>
              <a:t>- </a:t>
            </a:r>
            <a:r>
              <a:rPr lang="en-GB" b="1" dirty="0"/>
              <a:t>Purpose</a:t>
            </a:r>
            <a:r>
              <a:rPr lang="en-GB" dirty="0"/>
              <a:t>: Compares means among three or more groups to identify if there are any significant differences.</a:t>
            </a:r>
          </a:p>
          <a:p>
            <a:r>
              <a:rPr lang="en-GB" dirty="0"/>
              <a:t>- </a:t>
            </a:r>
            <a:r>
              <a:rPr lang="en-GB" b="1" dirty="0"/>
              <a:t>Types</a:t>
            </a:r>
            <a:r>
              <a:rPr lang="en-GB" dirty="0"/>
              <a:t>:</a:t>
            </a:r>
          </a:p>
          <a:p>
            <a:r>
              <a:rPr lang="en-GB" dirty="0"/>
              <a:t>  - One-Way ANOVA: Compares means across multiple independent groups based on one factor.</a:t>
            </a:r>
          </a:p>
          <a:p>
            <a:r>
              <a:rPr lang="en-GB" dirty="0"/>
              <a:t>  - Two-Way ANOVA: Examines the effects of two factors and their interaction on the dependent variable.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3. Chi-Square Test</a:t>
            </a:r>
          </a:p>
          <a:p>
            <a:endParaRPr lang="en-GB" dirty="0"/>
          </a:p>
          <a:p>
            <a:r>
              <a:rPr lang="en-GB" dirty="0"/>
              <a:t>- </a:t>
            </a:r>
            <a:r>
              <a:rPr lang="en-GB" b="1" dirty="0"/>
              <a:t>Purpose</a:t>
            </a:r>
            <a:r>
              <a:rPr lang="en-GB" dirty="0"/>
              <a:t>: Tests the association between categorical variables.</a:t>
            </a:r>
          </a:p>
          <a:p>
            <a:r>
              <a:rPr lang="en-GB" b="1" dirty="0"/>
              <a:t>- Types:</a:t>
            </a:r>
          </a:p>
          <a:p>
            <a:r>
              <a:rPr lang="en-GB" dirty="0"/>
              <a:t>  - Chi-Square Test of Independence: Assesses if two categorical variables are independent.</a:t>
            </a:r>
          </a:p>
          <a:p>
            <a:r>
              <a:rPr lang="en-GB" dirty="0"/>
              <a:t>  - Chi-Square Test of Goodness of Fit: Checks if observed frequencies match expected frequencies.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4. </a:t>
            </a:r>
            <a:r>
              <a:rPr lang="en-GB" b="1" dirty="0"/>
              <a:t>Correlation Analysis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b="1" dirty="0"/>
              <a:t>Purpose</a:t>
            </a:r>
            <a:r>
              <a:rPr lang="en-GB" dirty="0"/>
              <a:t>: Measures the strength and direction of the linear relationship between two quantitative variables.</a:t>
            </a:r>
          </a:p>
          <a:p>
            <a:r>
              <a:rPr lang="en-GB" dirty="0"/>
              <a:t> </a:t>
            </a:r>
            <a:r>
              <a:rPr lang="en-GB" b="1" dirty="0"/>
              <a:t>Types</a:t>
            </a:r>
            <a:endParaRPr lang="en-GB" dirty="0"/>
          </a:p>
          <a:p>
            <a:r>
              <a:rPr lang="en-GB" dirty="0"/>
              <a:t>  - Pearson Correlation Coefficient (r): Measures linear correlation (range: -1 to 1).</a:t>
            </a:r>
          </a:p>
          <a:p>
            <a:r>
              <a:rPr lang="en-GB" dirty="0"/>
              <a:t>  - Spearman Rank Correlation Coefficient: Measures association between ranked variables.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5. </a:t>
            </a:r>
            <a:r>
              <a:rPr lang="en-GB" b="1" dirty="0"/>
              <a:t>Regression Analysis</a:t>
            </a:r>
          </a:p>
          <a:p>
            <a:endParaRPr lang="en-GB" dirty="0"/>
          </a:p>
          <a:p>
            <a:r>
              <a:rPr lang="en-GB" dirty="0"/>
              <a:t>- </a:t>
            </a:r>
            <a:r>
              <a:rPr lang="en-GB" b="1" dirty="0"/>
              <a:t>Purpose</a:t>
            </a:r>
            <a:r>
              <a:rPr lang="en-GB" dirty="0"/>
              <a:t>: Examines the relationship between a dependent variable and one or more independent variables.</a:t>
            </a:r>
          </a:p>
          <a:p>
            <a:r>
              <a:rPr lang="en-GB" dirty="0"/>
              <a:t>- </a:t>
            </a:r>
            <a:r>
              <a:rPr lang="en-GB" b="1" dirty="0"/>
              <a:t>Types</a:t>
            </a:r>
            <a:r>
              <a:rPr lang="en-GB" dirty="0"/>
              <a:t>:</a:t>
            </a:r>
          </a:p>
          <a:p>
            <a:r>
              <a:rPr lang="en-GB" dirty="0"/>
              <a:t>  - Simple Linear Regression:  Models relationship between one dependent variable and one independent variable.</a:t>
            </a:r>
          </a:p>
          <a:p>
            <a:r>
              <a:rPr lang="en-GB" dirty="0"/>
              <a:t>  - Multiple Regression: Models relationship between one dependent variable and multiple independent variables.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statistical analysis process involves several systematic steps to collect, </a:t>
            </a:r>
            <a:r>
              <a:rPr lang="en-GB" dirty="0" err="1"/>
              <a:t>analyze</a:t>
            </a:r>
            <a:r>
              <a:rPr lang="en-GB" dirty="0"/>
              <a:t>, and interpret data to make informed decisions. </a:t>
            </a:r>
          </a:p>
          <a:p>
            <a:r>
              <a:rPr lang="en-GB" dirty="0"/>
              <a:t>1. Define the Research Question or Hypothesis</a:t>
            </a:r>
          </a:p>
          <a:p>
            <a:r>
              <a:rPr lang="en-GB" dirty="0"/>
              <a:t>   - Identify the Problem: Clearly define the problem or research question you want to address.</a:t>
            </a:r>
          </a:p>
          <a:p>
            <a:r>
              <a:rPr lang="en-GB" dirty="0"/>
              <a:t>   - Formulate Hypotheses: Develop a null hypothesis (H₀) and an alternative hypothesis (H₁) if applicable.</a:t>
            </a:r>
          </a:p>
          <a:p>
            <a:endParaRPr lang="en-GB" dirty="0"/>
          </a:p>
          <a:p>
            <a:r>
              <a:rPr lang="en-GB" dirty="0"/>
              <a:t>2. Collect Data</a:t>
            </a:r>
          </a:p>
          <a:p>
            <a:r>
              <a:rPr lang="en-GB" dirty="0"/>
              <a:t>   - Determine Data Requirements: Identify the type of data needed (quantitative or qualitative) and how it will be collected (surveys, experiments, etc.).</a:t>
            </a:r>
          </a:p>
          <a:p>
            <a:r>
              <a:rPr lang="en-GB" dirty="0"/>
              <a:t>   - Sampling: Decide on the sampling method (random, stratified, etc.) and sample size to ensure representativeness.</a:t>
            </a:r>
          </a:p>
          <a:p>
            <a:endParaRPr lang="en-GB" dirty="0"/>
          </a:p>
          <a:p>
            <a:r>
              <a:rPr lang="en-GB" dirty="0"/>
              <a:t>3. Prepare the Data</a:t>
            </a:r>
          </a:p>
          <a:p>
            <a:r>
              <a:rPr lang="en-GB" dirty="0"/>
              <a:t>   - Data Cleaning: Check for missing values, outliers, or errors and address them appropriately.</a:t>
            </a:r>
          </a:p>
          <a:p>
            <a:r>
              <a:rPr lang="en-GB" dirty="0"/>
              <a:t>   - Data Transformation: Convert data into the required format, such as coding categorical variables or normalizing data.</a:t>
            </a:r>
          </a:p>
          <a:p>
            <a:endParaRPr lang="en-GB" dirty="0"/>
          </a:p>
          <a:p>
            <a:r>
              <a:rPr lang="en-GB" dirty="0"/>
              <a:t>4. Explore the Data</a:t>
            </a:r>
          </a:p>
          <a:p>
            <a:r>
              <a:rPr lang="en-GB" dirty="0"/>
              <a:t>   - Descriptive Statistics: Calculate measures of central tendency (mean, median, mode) and variability (range, standard deviation).</a:t>
            </a:r>
          </a:p>
          <a:p>
            <a:r>
              <a:rPr lang="en-GB" dirty="0"/>
              <a:t>   - Data Visualization: Use charts, graphs, and plots to visualize patterns, trends, and distributions in the data.</a:t>
            </a:r>
          </a:p>
          <a:p>
            <a:endParaRPr lang="en-GB" dirty="0"/>
          </a:p>
          <a:p>
            <a:r>
              <a:rPr lang="en-GB" dirty="0"/>
              <a:t>5. Choose the Appropriate Statistical Test</a:t>
            </a:r>
          </a:p>
          <a:p>
            <a:r>
              <a:rPr lang="en-GB" dirty="0"/>
              <a:t>   - Determine Test Type: Select the statistical test based on the research question, type of data, and data distribution (e.g., t-test, ANOVA, chi-square test).</a:t>
            </a:r>
          </a:p>
          <a:p>
            <a:endParaRPr lang="en-GB" dirty="0"/>
          </a:p>
          <a:p>
            <a:r>
              <a:rPr lang="en-GB" dirty="0"/>
              <a:t>6. Perform the Statistical Analysis</a:t>
            </a:r>
          </a:p>
          <a:p>
            <a:r>
              <a:rPr lang="en-GB" dirty="0"/>
              <a:t>   - Conduct the Test: Run the chosen statistical test using appropriate </a:t>
            </a:r>
            <a:r>
              <a:rPr lang="en-US" dirty="0"/>
              <a:t>software</a:t>
            </a:r>
            <a:r>
              <a:rPr lang="en-GB" dirty="0"/>
              <a:t>.</a:t>
            </a:r>
          </a:p>
          <a:p>
            <a:r>
              <a:rPr lang="en-GB" dirty="0"/>
              <a:t>   - Calculate Test Statistics: Obtain test statistics (e.g., t-value, F-value) and corresponding p-values.</a:t>
            </a:r>
          </a:p>
          <a:p>
            <a:endParaRPr lang="en-GB" dirty="0"/>
          </a:p>
          <a:p>
            <a:r>
              <a:rPr lang="en-GB" dirty="0"/>
              <a:t>7. Interpret the Results</a:t>
            </a:r>
          </a:p>
          <a:p>
            <a:r>
              <a:rPr lang="en-GB" dirty="0"/>
              <a:t>   - Assess Significance: Compare the p-value to the significance level (α) to determine if the results are statistically significant.</a:t>
            </a:r>
          </a:p>
          <a:p>
            <a:r>
              <a:rPr lang="en-GB" dirty="0"/>
              <a:t>   - Draw Conclusions: Based on the results, decide whether to reject or fail to reject the null hypothesis.</a:t>
            </a:r>
          </a:p>
          <a:p>
            <a:r>
              <a:rPr lang="en-GB" dirty="0"/>
              <a:t>   - Consider Practical Significance: Evaluate the effect size or practical implications of the findings.</a:t>
            </a:r>
          </a:p>
          <a:p>
            <a:endParaRPr lang="en-GB" dirty="0"/>
          </a:p>
          <a:p>
            <a:r>
              <a:rPr lang="en-GB" dirty="0"/>
              <a:t>8. Report the Findings</a:t>
            </a:r>
          </a:p>
          <a:p>
            <a:r>
              <a:rPr lang="en-GB" dirty="0"/>
              <a:t>   - Document the Analysis: Clearly report the methods, results, and interpretations.</a:t>
            </a:r>
          </a:p>
          <a:p>
            <a:r>
              <a:rPr lang="en-GB" dirty="0"/>
              <a:t>   - Visualize Results: Use tables, charts, and graphs to present the findings in an understandable manner.</a:t>
            </a:r>
          </a:p>
          <a:p>
            <a:r>
              <a:rPr lang="en-GB" dirty="0"/>
              <a:t>   - Make Recommendations: Provide insights or recommendations based on the analysis.</a:t>
            </a:r>
          </a:p>
          <a:p>
            <a:endParaRPr lang="en-GB" dirty="0"/>
          </a:p>
          <a:p>
            <a:r>
              <a:rPr lang="en-GB" dirty="0"/>
              <a:t>9. Validate the Results</a:t>
            </a:r>
          </a:p>
          <a:p>
            <a:r>
              <a:rPr lang="en-GB" dirty="0"/>
              <a:t>   - Cross-Validation: Use techniques such as splitting the data or using multiple models to validate the results.</a:t>
            </a:r>
          </a:p>
          <a:p>
            <a:r>
              <a:rPr lang="en-GB" dirty="0"/>
              <a:t>   - Sensitivity Analysis: Test how sensitive the results are to changes in assumptions or input data.</a:t>
            </a:r>
          </a:p>
          <a:p>
            <a:endParaRPr lang="en-GB" dirty="0"/>
          </a:p>
          <a:p>
            <a:r>
              <a:rPr lang="en-GB" dirty="0"/>
              <a:t>10. Make Decisions or Take Action</a:t>
            </a:r>
          </a:p>
          <a:p>
            <a:r>
              <a:rPr lang="en-GB" dirty="0"/>
              <a:t>   - Implement Findings: Use the insights from the analysis to make informed decisions or policy changes.</a:t>
            </a:r>
          </a:p>
          <a:p>
            <a:r>
              <a:rPr lang="en-GB" dirty="0"/>
              <a:t>   - Monitor Outcomes: Continuously monitor the outcomes to assess the impact of the decisions made.</a:t>
            </a:r>
          </a:p>
          <a:p>
            <a:endParaRPr lang="en-GB" dirty="0"/>
          </a:p>
          <a:p>
            <a:r>
              <a:rPr lang="en-GB" dirty="0"/>
              <a:t>The statistical analysis process is iterative, and sometimes you may need to revisit earlier steps based on what you learn as the analysis progresses.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7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Business and Finance: </a:t>
            </a:r>
            <a:r>
              <a:rPr lang="en-GB" dirty="0"/>
              <a:t>Making decisions on marketing, investments, and improving product quality.</a:t>
            </a:r>
          </a:p>
          <a:p>
            <a:r>
              <a:rPr lang="en-GB" b="1" dirty="0"/>
              <a:t>Healthcare: </a:t>
            </a:r>
            <a:r>
              <a:rPr lang="en-GB" dirty="0"/>
              <a:t>Testing new treatments, studying diseases, and managing patient data.</a:t>
            </a:r>
          </a:p>
          <a:p>
            <a:r>
              <a:rPr lang="en-GB" b="1" dirty="0"/>
              <a:t>Education: </a:t>
            </a:r>
            <a:r>
              <a:rPr lang="en-GB" dirty="0"/>
              <a:t>Analysing student performance, creating tests, and shaping educational policies.</a:t>
            </a:r>
          </a:p>
          <a:p>
            <a:r>
              <a:rPr lang="en-GB" b="1" dirty="0"/>
              <a:t>Social Sciences: </a:t>
            </a:r>
            <a:r>
              <a:rPr lang="en-GB" dirty="0"/>
              <a:t>Understanding human behaviour, opinions, and social trends.</a:t>
            </a:r>
          </a:p>
          <a:p>
            <a:r>
              <a:rPr lang="en-GB" b="1" dirty="0"/>
              <a:t>Sports: </a:t>
            </a:r>
            <a:r>
              <a:rPr lang="en-GB" dirty="0"/>
              <a:t>Improving player performance, preventing injuries, and engaging fans.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Why Stata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Versatility</a:t>
            </a:r>
            <a:r>
              <a:rPr lang="en-GB" dirty="0"/>
              <a:t>: Stata is versatile, supporting a wide range of statistical techniques from basic descriptive statistics to advanced econometrics and survival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User Community</a:t>
            </a:r>
            <a:r>
              <a:rPr lang="en-GB" dirty="0"/>
              <a:t>: Stata has a strong user community that contributes to a large repository of user-written commands and support forums, making it easier for users to find help and share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Efficiency</a:t>
            </a:r>
            <a:r>
              <a:rPr lang="en-GB" dirty="0"/>
              <a:t>: Stata is designed to handle large datasets efficiently and is optimized for both speed and accuracy, making it suitable for large-scale data analysis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Reproducibility</a:t>
            </a:r>
            <a:r>
              <a:rPr lang="en-GB" dirty="0"/>
              <a:t>: Stata emphasizes reproducibility in research by allowing users to save their work in do-files, log-files, and scripts that can be easily shared and replicated by others.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885-4EA1-48ED-8EE4-4D977FEA60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3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4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9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0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0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0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ADA5C7-EDE9-939A-FD0B-7076C6662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Statistical Analysis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With Stata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Picture 1" descr="A clipboard with a magnifying glass and graph&#10;&#10;Description automatically generated">
            <a:extLst>
              <a:ext uri="{FF2B5EF4-FFF2-40B4-BE49-F238E27FC236}">
                <a16:creationId xmlns:a16="http://schemas.microsoft.com/office/drawing/2014/main" id="{F9F22CA9-BC1C-CB12-E5F1-9AEAFF5F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74" y="1129861"/>
            <a:ext cx="5805575" cy="4742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1AA6DA-027C-4969-89D9-C699611097BB}"/>
              </a:ext>
            </a:extLst>
          </p:cNvPr>
          <p:cNvSpPr txBox="1"/>
          <p:nvPr/>
        </p:nvSpPr>
        <p:spPr>
          <a:xfrm>
            <a:off x="2395268" y="5040702"/>
            <a:ext cx="35770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D9F1F6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Chinazom</a:t>
            </a:r>
            <a:r>
              <a:rPr lang="en-US" sz="2400" dirty="0">
                <a:solidFill>
                  <a:schemeClr val="bg1"/>
                </a:solidFill>
              </a:rPr>
              <a:t> Jennifer Okoli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4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6AAC7-C6AB-BB81-44C3-90C8AB17F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5" y="743966"/>
            <a:ext cx="10602391" cy="54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9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96B6424-7DBA-6FCE-6282-44F114532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23393"/>
              </p:ext>
            </p:extLst>
          </p:nvPr>
        </p:nvGraphicFramePr>
        <p:xfrm>
          <a:off x="386425" y="881334"/>
          <a:ext cx="11577301" cy="4238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8" name="Rectangle 127">
            <a:extLst>
              <a:ext uri="{FF2B5EF4-FFF2-40B4-BE49-F238E27FC236}">
                <a16:creationId xmlns:a16="http://schemas.microsoft.com/office/drawing/2014/main" id="{3EFC613F-1DA2-0D9B-D345-59A5D2BA65A2}"/>
              </a:ext>
            </a:extLst>
          </p:cNvPr>
          <p:cNvSpPr/>
          <p:nvPr/>
        </p:nvSpPr>
        <p:spPr>
          <a:xfrm>
            <a:off x="246211" y="3294"/>
            <a:ext cx="11565986" cy="746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baseline="0" dirty="0">
                <a:solidFill>
                  <a:srgbClr val="FFFFFF"/>
                </a:solidFill>
                <a:latin typeface="Corbel"/>
              </a:rPr>
              <a:t>Common statistical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A49B86-DA96-4C18-9134-A2BF7B0A6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0AA49B86-DA96-4C18-9134-A2BF7B0A67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A1B5A8-3A4E-4B5E-B11F-06CA66799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46A1B5A8-3A4E-4B5E-B11F-06CA667996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13CF945-45E9-4F59-AB39-CDDF275C7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313CF945-45E9-4F59-AB39-CDDF275C7F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BC0408-85BB-4F71-8E2C-9AEBFC5D6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3CBC0408-85BB-4F71-8E2C-9AEBFC5D68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D6C6A1-297B-45FF-88F5-B4472ACA3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2AD6C6A1-297B-45FF-88F5-B4472ACA3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0A09E87-9DFD-453F-8877-6BBC700B4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00A09E87-9DFD-453F-8877-6BBC700B4E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96B6424-7DBA-6FCE-6282-44F114532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41356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690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8846B03-6CB9-49FF-BBBC-10A20E0B2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8846B03-6CB9-49FF-BBBC-10A20E0B2E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C6E4EE-671A-49BF-940B-41332CB1A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93C6E4EE-671A-49BF-940B-41332CB1AF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4E3EC8-5946-4163-A4B4-AB35E5132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464E3EC8-5946-4163-A4B4-AB35E51321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249BECD-ED50-4127-B697-228A52179D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A249BECD-ED50-4127-B697-228A52179D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FFDE6-4276-D698-E8D2-0F16C51C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50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Statistical Analysis Process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B24E-4858-8DD4-1959-2F06AECC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287" y="763467"/>
            <a:ext cx="6327619" cy="6098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1. Define the Research Question or Hypothesis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2. Collect Data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3. Prepare the Data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4. Explore the Data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5. Choose the Appropriate Statistical Test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6. Perform the Statistical Analysis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7. Interpret the Results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8. Report the Findings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9. Validate the Results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10. Make Decisions or Take Action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DD47-E243-906A-9134-542CF6C7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921"/>
            <a:ext cx="12192000" cy="614597"/>
          </a:xfrm>
        </p:spPr>
        <p:txBody>
          <a:bodyPr>
            <a:normAutofit fontScale="90000"/>
          </a:bodyPr>
          <a:lstStyle/>
          <a:p>
            <a:pPr lvl="1"/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Applications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DC4E198-98E4-F95D-6E79-AAD07C75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983766"/>
              </p:ext>
            </p:extLst>
          </p:nvPr>
        </p:nvGraphicFramePr>
        <p:xfrm>
          <a:off x="0" y="561990"/>
          <a:ext cx="12192000" cy="6123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60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EF8163-DEE9-4FD1-8726-386B013A5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71EF8163-DEE9-4FD1-8726-386B013A5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C1B259B-330D-40EA-9458-55360DB2B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dgm id="{4C1B259B-330D-40EA-9458-55360DB2B3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A06E8A-67F5-437E-9DC7-1F6E883834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graphicEl>
                                              <a:dgm id="{8AA06E8A-67F5-437E-9DC7-1F6E883834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AA6FBBC-8E5C-48FD-B690-1E4202D23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graphicEl>
                                              <a:dgm id="{4AA6FBBC-8E5C-48FD-B690-1E4202D23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997BBB8-664B-4D36-A831-C3A4E1521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graphicEl>
                                              <a:dgm id="{C997BBB8-664B-4D36-A831-C3A4E1521F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48BA202-4F66-4C1F-A2B1-8CDED5C6C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graphicEl>
                                              <a:dgm id="{048BA202-4F66-4C1F-A2B1-8CDED5C6C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D0A7492-ECFB-4376-8BD0-5EE8B6A63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graphicEl>
                                              <a:dgm id="{7D0A7492-ECFB-4376-8BD0-5EE8B6A632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E618A6F-9889-442C-A311-472F3D6B0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graphicEl>
                                              <a:dgm id="{2E618A6F-9889-442C-A311-472F3D6B0C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5E1EDF8-B3B4-4D0B-B8B0-3B91017AE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graphicEl>
                                              <a:dgm id="{F5E1EDF8-B3B4-4D0B-B8B0-3B91017AE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36B58FC-4AF4-45E9-8A9D-D9B2549E7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graphicEl>
                                              <a:dgm id="{E36B58FC-4AF4-45E9-8A9D-D9B2549E7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045F-6569-1D73-63FE-DB817BA4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dirty="0"/>
              <a:t>Tools and Software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CECBC7-DA0F-D9F9-BA8E-E910AA94F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360822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253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D319C-0404-21A9-5537-EFD87C8C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0" y="763467"/>
            <a:ext cx="2484442" cy="5307544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Stata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82CA7D1-FF41-E40D-65DD-AF2B6C5B7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699755"/>
              </p:ext>
            </p:extLst>
          </p:nvPr>
        </p:nvGraphicFramePr>
        <p:xfrm>
          <a:off x="3056128" y="933824"/>
          <a:ext cx="8143778" cy="5365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8B5435B-3F72-4C34-ACF2-DAF89DB87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graphicEl>
                                              <a:dgm id="{78B5435B-3F72-4C34-ACF2-DAF89DB87E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43A8D6B-2AA7-44D0-AEB4-1A38CC616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graphicEl>
                                              <a:dgm id="{A43A8D6B-2AA7-44D0-AEB4-1A38CC616A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E3FD081-14D1-4F07-B467-7A6006D3D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graphicEl>
                                              <a:dgm id="{CE3FD081-14D1-4F07-B467-7A6006D3D7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7E32C45-A7DA-4CBC-9946-190CDB4E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graphicEl>
                                              <a:dgm id="{27E32C45-A7DA-4CBC-9946-190CDB4EE1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86D330F-3BAC-46E9-BB1C-8610A3B9C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graphicEl>
                                              <a:dgm id="{A86D330F-3BAC-46E9-BB1C-8610A3B9C9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4DEE9E2-0DBE-4999-9E84-D665A4E86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graphicEl>
                                              <a:dgm id="{F4DEE9E2-0DBE-4999-9E84-D665A4E86E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003C7AB-4BE3-43DC-93BA-98222A57D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graphicEl>
                                              <a:dgm id="{4003C7AB-4BE3-43DC-93BA-98222A57D3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A787217-307F-447A-9E70-0F1A35D31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graphicEl>
                                              <a:dgm id="{9A787217-307F-447A-9E70-0F1A35D31F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50A5217-DC0F-4A9E-AF66-FDBC380E1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graphicEl>
                                              <a:dgm id="{B50A5217-DC0F-4A9E-AF66-FDBC380E16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96A2659-AB27-482A-B9ED-3D4827986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graphicEl>
                                              <a:dgm id="{B96A2659-AB27-482A-B9ED-3D4827986B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21936A0-DA0E-4D52-B80F-9F9DCFA25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graphicEl>
                                              <a:dgm id="{B21936A0-DA0E-4D52-B80F-9F9DCFA252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9D55564-0FC2-4B8D-ACFE-814599C94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graphicEl>
                                              <a:dgm id="{B9D55564-0FC2-4B8D-ACFE-814599C948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29232-B7D4-4595-E54E-F820DBE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GB" b="1" dirty="0"/>
              <a:t>Why Stata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454C-51DF-3CCC-3A58-C03449CC5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050540"/>
            <a:ext cx="6627377" cy="412431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Flexible Interface: </a:t>
            </a:r>
            <a:r>
              <a:rPr lang="en-GB" sz="2400" dirty="0">
                <a:solidFill>
                  <a:schemeClr val="tx1"/>
                </a:solidFill>
              </a:rPr>
              <a:t>Combination of GUI and Command-Line Interface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Comprehensive and Integrated Environment: All-in-One Solution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Versatility</a:t>
            </a:r>
          </a:p>
          <a:p>
            <a:r>
              <a:rPr lang="en-GB" sz="2400" dirty="0">
                <a:solidFill>
                  <a:schemeClr val="tx1"/>
                </a:solidFill>
              </a:rPr>
              <a:t>User Community</a:t>
            </a:r>
          </a:p>
          <a:p>
            <a:r>
              <a:rPr lang="en-GB" sz="2400" dirty="0">
                <a:solidFill>
                  <a:schemeClr val="tx1"/>
                </a:solidFill>
              </a:rPr>
              <a:t>Efficiency</a:t>
            </a:r>
          </a:p>
          <a:p>
            <a:r>
              <a:rPr lang="en-GB" sz="2400" dirty="0">
                <a:solidFill>
                  <a:schemeClr val="tx1"/>
                </a:solidFill>
              </a:rPr>
              <a:t>Reproducibility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5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B9D3-4584-827E-0065-188B376A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4636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Navigating the Interface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D2648-0C7C-A263-05CF-464AE39BD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2" y="554636"/>
            <a:ext cx="11173918" cy="56223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/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0B30809-7A59-F49B-A1AB-383E6689C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3806"/>
            <a:ext cx="11660038" cy="59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3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47449-B6A4-EA30-C45D-57A0634B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b="1" dirty="0"/>
              <a:t>Basic Commands and Functions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5BB6-BC5B-5515-CFBA-B315AC0E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433" y="3124917"/>
            <a:ext cx="9414809" cy="29649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Data Management:</a:t>
            </a:r>
            <a:endParaRPr lang="en-US"/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use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save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rename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label variable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drop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sort</a:t>
            </a: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5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F133-364F-CC7C-9F52-6A8A64C3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FA2ADB-A284-0379-F947-D3F5BA745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24248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34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1DF0-0DB6-278C-9807-02C54FB1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50292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</a:t>
            </a: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 b="1">
              <a:solidFill>
                <a:schemeClr val="tx1"/>
              </a:solidFill>
            </a:endParaRPr>
          </a:p>
          <a:p>
            <a:pPr lvl="1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3197F1-E0C5-0BE5-A5EA-B66F3FEBAEB3}"/>
              </a:ext>
            </a:extLst>
          </p:cNvPr>
          <p:cNvSpPr/>
          <p:nvPr/>
        </p:nvSpPr>
        <p:spPr>
          <a:xfrm>
            <a:off x="7039267" y="1213054"/>
            <a:ext cx="4467411" cy="482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Data Visualization: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graph bar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graph pie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Scatter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histogram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ECDFB1-FF1E-CEDA-80EB-4CEA4310198B}"/>
              </a:ext>
            </a:extLst>
          </p:cNvPr>
          <p:cNvSpPr/>
          <p:nvPr/>
        </p:nvSpPr>
        <p:spPr>
          <a:xfrm>
            <a:off x="162379" y="1230251"/>
            <a:ext cx="4437529" cy="4885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800" b="1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Statistical Analysis:</a:t>
            </a:r>
            <a:endParaRPr lang="en-US" dirty="0">
              <a:solidFill>
                <a:schemeClr val="bg1"/>
              </a:solidFill>
              <a:ea typeface="+mn-ea"/>
              <a:cs typeface="+mn-cs"/>
            </a:endParaRPr>
          </a:p>
          <a:p>
            <a:pPr marL="685800" indent="-228600" algn="l" rtl="0">
              <a:buFont typeface="Arial"/>
              <a:buChar char="•"/>
            </a:pPr>
            <a:r>
              <a:rPr lang="en-US" sz="2400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685800" indent="-228600" algn="l" rtl="0">
              <a:buFont typeface="Arial"/>
              <a:buChar char="•"/>
            </a:pPr>
            <a:r>
              <a:rPr lang="en-US" sz="2400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tabulate</a:t>
            </a:r>
            <a:endParaRPr lang="en-US" sz="2400" kern="12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685800" indent="-228600" algn="l" rtl="0">
              <a:buFont typeface="Arial"/>
              <a:buChar char="•"/>
            </a:pPr>
            <a:r>
              <a:rPr lang="en-US" sz="2400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regress</a:t>
            </a:r>
            <a:endParaRPr lang="en-US" sz="2400" kern="12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685800" indent="-228600" algn="l" rtl="0">
              <a:buFont typeface="Arial"/>
              <a:buChar char="•"/>
            </a:pPr>
            <a:r>
              <a:rPr lang="en-US" sz="2400" kern="12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ttest</a:t>
            </a:r>
          </a:p>
          <a:p>
            <a:pPr marL="685800" indent="-228600" algn="l" rtl="0">
              <a:buFont typeface="Arial"/>
              <a:buChar char="•"/>
            </a:pPr>
            <a:r>
              <a:rPr lang="en-US" sz="2400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Anova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134A-1F34-232F-CC62-53285BE2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b="1" dirty="0"/>
              <a:t>Data Analysis Workflow in Stata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936D64-8E37-BDA4-F7B5-24410AAAF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10150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032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4CDFB0-7C47-4CEF-85EC-333B80957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04CDFB0-7C47-4CEF-85EC-333B80957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E40E32-A9FC-4F2F-95A0-63AAF2E929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AFE40E32-A9FC-4F2F-95A0-63AAF2E929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78D04C-A321-4090-9611-D8C791DBA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478D04C-A321-4090-9611-D8C791DBA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3A757F-9809-41A2-BF3B-6EA58CC51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E43A757F-9809-41A2-BF3B-6EA58CC51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7451D7-F944-4E40-B52F-0E44BFB5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117451D7-F944-4E40-B52F-0E44BFB584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8BF33B-D095-4479-A12F-5039E9C94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248BF33B-D095-4479-A12F-5039E9C945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F9EF-A099-496C-BFF3-4507BF660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A644F9EF-A099-496C-BFF3-4507BF660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7A582E-C9E5-4AC9-9F52-4E6283257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2F7A582E-C9E5-4AC9-9F52-4E6283257D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FA3FB1-DEEF-4A49-B542-5FD5B33FA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E8FA3FB1-DEEF-4A49-B542-5FD5B33FA7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1092BE-F6E3-4F2E-A930-06045B652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D1092BE-F6E3-4F2E-A930-06045B652A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22A9BC-CFBD-4F54-BABC-3BFE0C7E5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6D22A9BC-CFBD-4F54-BABC-3BFE0C7E5C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6680B6-F8C8-4299-922C-7CF2296AA9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806680B6-F8C8-4299-922C-7CF2296AA9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1391-D626-4B86-607E-1BCCC8F6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Types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A80E20-D549-8CA6-C562-02264B5F81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24125" y="183859"/>
          <a:ext cx="8844208" cy="6668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522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01F9-FC14-CD71-C9FD-1C2B0F6D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37937"/>
            <a:ext cx="2085474" cy="5246811"/>
          </a:xfrm>
        </p:spPr>
        <p:txBody>
          <a:bodyPr/>
          <a:lstStyle/>
          <a:p>
            <a:r>
              <a:rPr lang="en-US" b="1" dirty="0"/>
              <a:t>Chart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CE2FA6-6D07-B701-5A05-B332DE44A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6" y="805595"/>
            <a:ext cx="9063788" cy="5246810"/>
          </a:xfrm>
        </p:spPr>
      </p:pic>
    </p:spTree>
    <p:extLst>
      <p:ext uri="{BB962C8B-B14F-4D97-AF65-F5344CB8AC3E}">
        <p14:creationId xmlns:p14="http://schemas.microsoft.com/office/powerpoint/2010/main" val="829124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1098C-7E7D-48FF-411C-893D3032F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361" cy="2894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A0724-E9AF-D50C-A6C5-2087A01FF2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"/>
          <a:stretch/>
        </p:blipFill>
        <p:spPr>
          <a:xfrm>
            <a:off x="6089795" y="3425797"/>
            <a:ext cx="5915301" cy="34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3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39A2-F225-709E-F242-E8524212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46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Learning Objectives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22F2982-E1CB-9F8C-777B-59DABF9F82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" y="994611"/>
          <a:ext cx="12191999" cy="586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6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3C52-E0C9-5D55-19AE-0A5CC93C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                      </a:t>
            </a:r>
            <a:r>
              <a:rPr lang="en-US" dirty="0">
                <a:solidFill>
                  <a:schemeClr val="bg1"/>
                </a:solidFill>
              </a:rPr>
              <a:t>Statistical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3EC5D2-1ABC-28BB-7BED-FF067EB9F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941552"/>
              </p:ext>
            </p:extLst>
          </p:nvPr>
        </p:nvGraphicFramePr>
        <p:xfrm>
          <a:off x="3759896" y="727309"/>
          <a:ext cx="7728267" cy="524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62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205F64-BE4E-4994-A61D-187986CC0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5205F64-BE4E-4994-A61D-187986CC0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AD5C84-A4C1-4720-96A9-6350A2B521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C0AD5C84-A4C1-4720-96A9-6350A2B521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6B40C6-4A5E-4007-BD42-B4D061097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46B40C6-4A5E-4007-BD42-B4D061097C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E560FA-719E-4E40-A214-3CAFEEA49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61E560FA-719E-4E40-A214-3CAFEEA497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2176-EADB-74F0-2BD7-7D6A30C2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br>
              <a:rPr lang="en-US" b="1"/>
            </a:br>
            <a:r>
              <a:rPr lang="en-US" b="1"/>
              <a:t>Types of Statistical Analysis</a:t>
            </a:r>
            <a:br>
              <a:rPr lang="en-US" b="1"/>
            </a:br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5B5EC96-A90E-78BD-31A4-4BE1F8CC3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17514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4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D901A9A-CC5D-43C0-ADF7-55D93ABDC2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graphicEl>
                                              <a:dgm id="{0D901A9A-CC5D-43C0-ADF7-55D93ABDC2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B594E37-7C84-4DFE-9D8B-FDBE798C8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graphicEl>
                                              <a:dgm id="{DB594E37-7C84-4DFE-9D8B-FDBE798C8A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7877F275-90B3-407A-9835-2DF8520E7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graphicEl>
                                              <a:dgm id="{7877F275-90B3-407A-9835-2DF8520E7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F59DDC1-9591-4C28-8534-DB6FB182AB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graphicEl>
                                              <a:dgm id="{4F59DDC1-9591-4C28-8534-DB6FB182AB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029DEBC-EB4E-4D76-A1B7-13F338126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graphicEl>
                                              <a:dgm id="{8029DEBC-EB4E-4D76-A1B7-13F3381262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90EC021-E8D9-46AB-A2CF-35C28293D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graphicEl>
                                              <a:dgm id="{190EC021-E8D9-46AB-A2CF-35C28293D5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617805-CC0C-4979-9421-CAF377DF1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graphicEl>
                                              <a:dgm id="{81617805-CC0C-4979-9421-CAF377DF1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4A572FC-F930-42F5-8B24-68878C4BF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graphicEl>
                                              <a:dgm id="{D4A572FC-F930-42F5-8B24-68878C4BF0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B3C964E-78EB-407F-A409-8B92B4EC4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graphicEl>
                                              <a:dgm id="{AB3C964E-78EB-407F-A409-8B92B4EC41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769E18BD-8166-4849-A129-B03087A272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graphicEl>
                                              <a:dgm id="{769E18BD-8166-4849-A129-B03087A272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9D88B85-55AE-21B5-4691-1BBAD7010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886522"/>
              </p:ext>
            </p:extLst>
          </p:nvPr>
        </p:nvGraphicFramePr>
        <p:xfrm>
          <a:off x="14377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174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A1D9620-4FEE-4D03-936A-1DC948F727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FA1D9620-4FEE-4D03-936A-1DC948F727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500B85-F429-4A25-9D47-BF8B430D3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A5500B85-F429-4A25-9D47-BF8B430D3F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5408401-E2E8-4EB4-9D17-5D223B36E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75408401-E2E8-4EB4-9D17-5D223B36E0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1D540EB-E8E4-4590-9495-9F59CD7D2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11D540EB-E8E4-4590-9495-9F59CD7D2D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190D1-D4E8-BEEB-153F-2792AA29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b="1"/>
              <a:t>Key Concepts in Statistical Analysis</a:t>
            </a:r>
            <a:endParaRPr lang="en-US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892E92-3747-8903-21B4-16763F017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000690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183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23BD-4172-07CE-21B5-6E286940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750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Variables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D4DB5AB-9DA8-68E2-DA96-65D586741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348192"/>
              </p:ext>
            </p:extLst>
          </p:nvPr>
        </p:nvGraphicFramePr>
        <p:xfrm>
          <a:off x="0" y="869430"/>
          <a:ext cx="12192000" cy="598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83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28DE1C-E166-4F9C-AB00-C118E7F25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A28DE1C-E166-4F9C-AB00-C118E7F256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5AC656E-C3D1-44BF-9EDD-164CE1A8D8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85AC656E-C3D1-44BF-9EDD-164CE1A8D8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2DA9752-799F-4FA2-8EAC-67C3D1AD9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02DA9752-799F-4FA2-8EAC-67C3D1AD9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F39E517-657A-4BF7-8478-B91330FA5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6F39E517-657A-4BF7-8478-B91330FA59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79D6406-8104-43F5-865E-98B0468D3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779D6406-8104-43F5-865E-98B0468D37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ECA7A4F-8BC5-4AD6-98B0-1D9E33274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graphicEl>
                                              <a:dgm id="{8ECA7A4F-8BC5-4AD6-98B0-1D9E332743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6F027DE-469F-46F3-8995-BE4DCB829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E6F027DE-469F-46F3-8995-BE4DCB829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BD06BD6-22FB-4016-A5FB-F162E558F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graphicEl>
                                              <a:dgm id="{1BD06BD6-22FB-4016-A5FB-F162E558F8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7F38417-324F-41C8-B5E2-15198C6AB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dgm id="{A7F38417-324F-41C8-B5E2-15198C6AB3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264F07D-0508-4A8A-847E-BCCB4AA4C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graphicEl>
                                              <a:dgm id="{4264F07D-0508-4A8A-847E-BCCB4AA4CE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Title 1">
            <a:extLst>
              <a:ext uri="{FF2B5EF4-FFF2-40B4-BE49-F238E27FC236}">
                <a16:creationId xmlns:a16="http://schemas.microsoft.com/office/drawing/2014/main" id="{C0249FE1-CC6C-3117-B1D9-44AF97A6F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70196"/>
              </p:ext>
            </p:extLst>
          </p:nvPr>
        </p:nvGraphicFramePr>
        <p:xfrm>
          <a:off x="4030928" y="432313"/>
          <a:ext cx="7835074" cy="5662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075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D748DDD-81BB-458D-A162-5AA29AFB7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9D748DDD-81BB-458D-A162-5AA29AFB79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50A1EBB-A49F-443E-AC7D-5A89E507A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dgm id="{650A1EBB-A49F-443E-AC7D-5A89E507A7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AEEC8F4-2F6F-45C7-B39C-47745527A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graphicEl>
                                              <a:dgm id="{6AEEC8F4-2F6F-45C7-B39C-47745527A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2008B63-F9FC-427F-92F0-FB81ED0669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graphicEl>
                                              <a:dgm id="{02008B63-F9FC-427F-92F0-FB81ED0669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99A74C3-7E60-401E-9A92-8850D1F3DC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dgm id="{F99A74C3-7E60-401E-9A92-8850D1F3DC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2B26E1A-3BF0-4DC9-8958-A97B8AC34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graphicEl>
                                              <a:dgm id="{62B26E1A-3BF0-4DC9-8958-A97B8AC34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864F55D-350B-4FBF-B20B-64FB429B1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graphicEl>
                                              <a:dgm id="{D864F55D-350B-4FBF-B20B-64FB429B1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498A2D6-DC61-46ED-AC18-D69B0B593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graphicEl>
                                              <a:dgm id="{7498A2D6-DC61-46ED-AC18-D69B0B5930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1FF5222-D282-4D0A-87D9-029CF0EE9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graphicEl>
                                              <a:dgm id="{11FF5222-D282-4D0A-87D9-029CF0EE9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A9B460-39BF-460A-BCC2-40D4D1488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graphicEl>
                                              <a:dgm id="{66A9B460-39BF-460A-BCC2-40D4D1488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49CE0D2-F1E0-40FE-A742-F93026EB3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graphicEl>
                                              <a:dgm id="{E49CE0D2-F1E0-40FE-A742-F93026EB34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3640</Words>
  <Application>Microsoft Office PowerPoint</Application>
  <PresentationFormat>Widescreen</PresentationFormat>
  <Paragraphs>425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Arial,Sans-Serif</vt:lpstr>
      <vt:lpstr>Calibri</vt:lpstr>
      <vt:lpstr>Calibri Light</vt:lpstr>
      <vt:lpstr>Corbel</vt:lpstr>
      <vt:lpstr>Wingdings 2</vt:lpstr>
      <vt:lpstr>Frame</vt:lpstr>
      <vt:lpstr>PowerPoint Presentation</vt:lpstr>
      <vt:lpstr>Table of Content</vt:lpstr>
      <vt:lpstr>Learning Objectives</vt:lpstr>
      <vt:lpstr>                      Statistical Analysis</vt:lpstr>
      <vt:lpstr> Types of Statistical Analysis </vt:lpstr>
      <vt:lpstr>PowerPoint Presentation</vt:lpstr>
      <vt:lpstr>Key Concepts in Statistical Analysis</vt:lpstr>
      <vt:lpstr> Variables </vt:lpstr>
      <vt:lpstr>PowerPoint Presentation</vt:lpstr>
      <vt:lpstr>PowerPoint Presentation</vt:lpstr>
      <vt:lpstr>PowerPoint Presentation</vt:lpstr>
      <vt:lpstr>PowerPoint Presentation</vt:lpstr>
      <vt:lpstr>Statistical Analysis Process</vt:lpstr>
      <vt:lpstr>Applications  </vt:lpstr>
      <vt:lpstr>Tools and Software</vt:lpstr>
      <vt:lpstr>Stata</vt:lpstr>
      <vt:lpstr>Why Stata</vt:lpstr>
      <vt:lpstr> Navigating the Interface  </vt:lpstr>
      <vt:lpstr>Basic Commands and Functions</vt:lpstr>
      <vt:lpstr>PowerPoint Presentation</vt:lpstr>
      <vt:lpstr>Data Analysis Workflow in Stata </vt:lpstr>
      <vt:lpstr>Data Types </vt:lpstr>
      <vt:lpstr>Chart types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Chinazom Okoli</dc:creator>
  <cp:lastModifiedBy>Chinazom Okoli</cp:lastModifiedBy>
  <cp:revision>504</cp:revision>
  <dcterms:created xsi:type="dcterms:W3CDTF">2024-08-30T15:16:28Z</dcterms:created>
  <dcterms:modified xsi:type="dcterms:W3CDTF">2024-09-01T22:41:53Z</dcterms:modified>
</cp:coreProperties>
</file>