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7" r:id="rId3"/>
  </p:sldMasterIdLst>
  <p:sldIdLst>
    <p:sldId id="275" r:id="rId4"/>
    <p:sldId id="276" r:id="rId5"/>
    <p:sldId id="274" r:id="rId6"/>
    <p:sldId id="257" r:id="rId7"/>
    <p:sldId id="258" r:id="rId8"/>
    <p:sldId id="261" r:id="rId9"/>
    <p:sldId id="259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8E1FC-184F-4B8F-BD41-FC2A1941C647}" v="1139" dt="2023-09-03T23:01:22.606"/>
    <p1510:client id="{664B6A01-5307-4710-A554-2572840AE195}" v="286" dt="2023-09-04T10:42:48.080"/>
    <p1510:client id="{83411D2A-DBF3-4926-847F-B9787E8326CB}" v="119" dt="2023-09-04T09:45:26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7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2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4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9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91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97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57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8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41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707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61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9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8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8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6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3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93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5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56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906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9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0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92BB-4C8A-EDAA-B74D-B3C38017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0"/>
            <a:ext cx="11704320" cy="67208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Chinazom Jennifer Okoli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Sales Analysis.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4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Sept.,2023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8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50CE99CD-7975-51A1-6C99-F546F3296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222" t="1778" r="2222" b="-647"/>
          <a:stretch/>
        </p:blipFill>
        <p:spPr>
          <a:xfrm>
            <a:off x="243840" y="106681"/>
            <a:ext cx="5632541" cy="6553198"/>
          </a:xfrm>
        </p:spPr>
      </p:pic>
      <p:pic>
        <p:nvPicPr>
          <p:cNvPr id="6" name="Content Placeholder 5" descr="A screenshot of a table&#10;&#10;Description automatically generated">
            <a:extLst>
              <a:ext uri="{FF2B5EF4-FFF2-40B4-BE49-F238E27FC236}">
                <a16:creationId xmlns:a16="http://schemas.microsoft.com/office/drawing/2014/main" id="{FDF331AF-324B-F425-71CD-7F384D3E3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9535" t="1124" r="3395"/>
          <a:stretch/>
        </p:blipFill>
        <p:spPr>
          <a:xfrm>
            <a:off x="6315620" y="106681"/>
            <a:ext cx="5342979" cy="6553198"/>
          </a:xfrm>
        </p:spPr>
      </p:pic>
    </p:spTree>
    <p:extLst>
      <p:ext uri="{BB962C8B-B14F-4D97-AF65-F5344CB8AC3E}">
        <p14:creationId xmlns:p14="http://schemas.microsoft.com/office/powerpoint/2010/main" val="341143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5681-1661-2869-A00D-66A60C60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2" y="70057"/>
            <a:ext cx="10251123" cy="102970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Creating Table , Shippers</a:t>
            </a:r>
            <a:br>
              <a:rPr lang="en-US" sz="30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388-2AF1-8D92-3B75-923FE4F6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38" y="929640"/>
            <a:ext cx="10984952" cy="585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CREATE TABLE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Shippers(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ShipperID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ShipperName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varchar(255),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Contact int</a:t>
            </a:r>
            <a:r>
              <a:rPr lang="en-US" dirty="0">
                <a:latin typeface="Times New Roman"/>
                <a:ea typeface="+mn-lt"/>
                <a:cs typeface="+mn-lt"/>
              </a:rPr>
              <a:t>);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Inserting Record for Table Shippers</a:t>
            </a:r>
            <a:endParaRPr lang="en-US" b="1" dirty="0">
              <a:latin typeface="Times New Roman"/>
              <a:cs typeface="Calibri" panose="020F0502020204030204"/>
            </a:endParaRPr>
          </a:p>
          <a:p>
            <a:pPr algn="just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INSERT INTO </a:t>
            </a:r>
            <a:r>
              <a:rPr lang="en-US" dirty="0">
                <a:latin typeface="Times New Roman"/>
                <a:ea typeface="+mn-lt"/>
                <a:cs typeface="+mn-lt"/>
              </a:rPr>
              <a:t>Shippers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VALUES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(1, 'DHL',701-529-3314 )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(2, 'FedEx', '(234)817-224-7139');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(3,'UX Express','(234)905-763-1375');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-</a:t>
            </a:r>
            <a:endParaRPr lang="en-US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42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0D9B-4678-3661-66F2-9873D758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Data type of column Contact from int to varchar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712F-F09A-656B-B039-6AE6DF0B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50" y="1222870"/>
            <a:ext cx="11444004" cy="54860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Calibri"/>
              </a:rPr>
              <a:t>ALTER</a:t>
            </a:r>
            <a:r>
              <a:rPr lang="en-US" dirty="0">
                <a:latin typeface="Times New Roman"/>
                <a:cs typeface="Calibri"/>
              </a:rPr>
              <a:t> TABLE Shippers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Calibri"/>
              </a:rPr>
              <a:t>ALTER</a:t>
            </a:r>
            <a:r>
              <a:rPr lang="en-US" dirty="0">
                <a:latin typeface="Times New Roman"/>
                <a:cs typeface="Calibri"/>
              </a:rPr>
              <a:t> COLUMN Contact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varchar(255)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US" b="1" dirty="0">
                <a:latin typeface="Times New Roman"/>
                <a:ea typeface="+mn-lt"/>
                <a:cs typeface="+mn-lt"/>
              </a:rPr>
              <a:t>Updating Contact</a:t>
            </a:r>
            <a:endParaRPr lang="en-US" b="1" dirty="0">
              <a:latin typeface="Times New Roman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UPDATE</a:t>
            </a:r>
            <a:r>
              <a:rPr lang="en-US" dirty="0">
                <a:latin typeface="Times New Roman"/>
                <a:ea typeface="+mn-lt"/>
                <a:cs typeface="+mn-lt"/>
              </a:rPr>
              <a:t> Shippers 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Contact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('(234)701-529-3314')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WHERE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ShipperName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= 'DHL';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8867E1-D52B-86B8-98A5-8C8BA16A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8152" r="205" b="406"/>
          <a:stretch/>
        </p:blipFill>
        <p:spPr>
          <a:xfrm>
            <a:off x="6459080" y="3429000"/>
            <a:ext cx="4163200" cy="22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5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CD1B-F01C-7E07-AEF8-51F0A91C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29" y="269547"/>
            <a:ext cx="3609833" cy="452835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TO Calculate the total Orders placed in August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401-019A-883E-68EF-750C0DA7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269547"/>
            <a:ext cx="8340994" cy="5782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5730" indent="-125730" defTabSz="502920">
              <a:spcBef>
                <a:spcPts val="550"/>
              </a:spcBef>
              <a:buNone/>
            </a:pPr>
            <a:r>
              <a:rPr lang="en-US" sz="4400" kern="1200" dirty="0">
                <a:latin typeface="Times New Roman"/>
                <a:ea typeface="+mn-lt"/>
                <a:cs typeface="+mn-lt"/>
              </a:rPr>
              <a:t>Findings;</a:t>
            </a:r>
          </a:p>
          <a:p>
            <a:pPr marL="125730" indent="-125730" defTabSz="502920">
              <a:spcBef>
                <a:spcPts val="550"/>
              </a:spcBef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125730" indent="-125730" defTabSz="502920">
              <a:spcBef>
                <a:spcPts val="550"/>
              </a:spcBef>
              <a:buNone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SELECT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 </a:t>
            </a:r>
            <a:r>
              <a:rPr lang="en-US" kern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(Quantity) 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as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 </a:t>
            </a:r>
            <a:r>
              <a:rPr lang="en-US" kern="1200" dirty="0" err="1">
                <a:latin typeface="Times New Roman"/>
                <a:ea typeface="+mn-lt"/>
                <a:cs typeface="+mn-lt"/>
              </a:rPr>
              <a:t>TotalOrdersinAugust</a:t>
            </a:r>
            <a:endParaRPr lang="en-US" kern="1200" dirty="0">
              <a:latin typeface="Times New Roman"/>
              <a:cs typeface="Calibri" panose="020F0502020204030204"/>
            </a:endParaRPr>
          </a:p>
          <a:p>
            <a:pPr marL="125730" indent="-125730" defTabSz="502920">
              <a:spcBef>
                <a:spcPts val="550"/>
              </a:spcBef>
              <a:buNone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 Orders</a:t>
            </a:r>
            <a:endParaRPr lang="en-US" kern="1200" dirty="0">
              <a:latin typeface="Times New Roman"/>
              <a:cs typeface="Times New Roman"/>
            </a:endParaRPr>
          </a:p>
          <a:p>
            <a:pPr marL="125730" indent="-125730" defTabSz="502920">
              <a:spcBef>
                <a:spcPts val="550"/>
              </a:spcBef>
              <a:buNone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WHERE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 </a:t>
            </a:r>
            <a:r>
              <a:rPr lang="en-US" kern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MONTH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(</a:t>
            </a:r>
            <a:r>
              <a:rPr lang="en-US" kern="1200" dirty="0" err="1">
                <a:latin typeface="Times New Roman"/>
                <a:ea typeface="+mn-lt"/>
                <a:cs typeface="+mn-lt"/>
              </a:rPr>
              <a:t>OrderDate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) = 8</a:t>
            </a:r>
            <a:endParaRPr lang="en-US" kern="1200" dirty="0">
              <a:latin typeface="Times New Roman"/>
              <a:cs typeface="Times New Roman"/>
            </a:endParaRPr>
          </a:p>
          <a:p>
            <a:pPr marL="0" indent="0" defTabSz="502920">
              <a:spcBef>
                <a:spcPts val="550"/>
              </a:spcBef>
              <a:buNone/>
            </a:pPr>
            <a:r>
              <a:rPr lang="en-US" kern="12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AND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 </a:t>
            </a:r>
            <a:r>
              <a:rPr lang="en-US" kern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YEAR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(</a:t>
            </a:r>
            <a:r>
              <a:rPr lang="en-US" kern="1200" dirty="0" err="1">
                <a:latin typeface="Times New Roman"/>
                <a:ea typeface="+mn-lt"/>
                <a:cs typeface="+mn-lt"/>
              </a:rPr>
              <a:t>OrderDate</a:t>
            </a:r>
            <a:r>
              <a:rPr lang="en-US" kern="1200" dirty="0">
                <a:latin typeface="Times New Roman"/>
                <a:ea typeface="+mn-lt"/>
                <a:cs typeface="+mn-lt"/>
              </a:rPr>
              <a:t>) = 2023;</a:t>
            </a:r>
          </a:p>
          <a:p>
            <a:pPr marL="0" indent="0">
              <a:buNone/>
            </a:pPr>
            <a:endParaRPr lang="en-US" sz="3200" dirty="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2064E2-6A0D-6A35-5C84-AF68C904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0" t="9659" r="6191" b="5114"/>
          <a:stretch/>
        </p:blipFill>
        <p:spPr>
          <a:xfrm>
            <a:off x="7299354" y="4099560"/>
            <a:ext cx="3581127" cy="16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F9D0-4C40-14A3-83ED-423F19C0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9" y="379133"/>
            <a:ext cx="4680262" cy="5050187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"/>
              </a:rPr>
              <a:t>To calculate total order made per customer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34F-E071-4D86-B143-5A751AE5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019" y="371337"/>
            <a:ext cx="6692915" cy="640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SELECT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CustomerNames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Totalpurchases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Orders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JOIN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BookSalesCustomers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Orders.CustomerID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BookSalesCustomers.CustomerID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GROUP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CustomerNames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ORDER BY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DESC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" panose="020F050202020403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359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004291F3-B1ED-0DF2-897C-6DC58DB8E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0" r="6148" b="244"/>
          <a:stretch/>
        </p:blipFill>
        <p:spPr>
          <a:xfrm>
            <a:off x="3150036" y="654664"/>
            <a:ext cx="5677916" cy="51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0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7B30-02D2-37DC-1117-3813863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6214"/>
            <a:ext cx="11119448" cy="920472"/>
          </a:xfrm>
        </p:spPr>
        <p:txBody>
          <a:bodyPr>
            <a:no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sz="3600" b="1" dirty="0">
                <a:latin typeface="Times New Roman"/>
                <a:ea typeface="+mj-lt"/>
                <a:cs typeface="+mj-lt"/>
              </a:rPr>
              <a:t>To calculate the total quantity of products purchased per country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EB5-0E27-C3D7-78B1-73C0272F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4" y="998864"/>
            <a:ext cx="5126779" cy="5667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SELECT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BookSalesCustomers.Country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AS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TotalOrderPerCountry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en-US" dirty="0">
                <a:latin typeface="Times New Roman"/>
                <a:ea typeface="+mn-lt"/>
                <a:cs typeface="+mn-lt"/>
              </a:rPr>
              <a:t> orders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JOIN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Orders.CustomerID</a:t>
            </a:r>
            <a:r>
              <a:rPr lang="en-US" dirty="0">
                <a:latin typeface="Times New Roman"/>
                <a:ea typeface="+mn-lt"/>
                <a:cs typeface="+mn-lt"/>
              </a:rPr>
              <a:t> = 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BookSalesCustomers.CustomerID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GROUP BY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BookSalesCustomers.Country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ORDER BY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DESC</a:t>
            </a:r>
            <a:r>
              <a:rPr lang="en-US" dirty="0">
                <a:latin typeface="Times New Roman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8981C-7B54-E158-CDEA-722F9F65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2514600"/>
            <a:ext cx="5863904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1482-925A-D5A1-33AD-566C6FDA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Which Shipper made the most Delivery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F139-EBFB-92EB-06CF-EE4159C5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5" y="1395399"/>
            <a:ext cx="6225022" cy="5184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SELECT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ShipperName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As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TotalDelivery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en-US" dirty="0">
                <a:latin typeface="Times New Roman"/>
                <a:ea typeface="+mn-lt"/>
                <a:cs typeface="+mn-lt"/>
              </a:rPr>
              <a:t> Shippers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JOIN</a:t>
            </a:r>
            <a:r>
              <a:rPr lang="en-US" dirty="0">
                <a:latin typeface="Times New Roman"/>
                <a:ea typeface="+mn-lt"/>
                <a:cs typeface="+mn-lt"/>
              </a:rPr>
              <a:t> Orders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Shippers.ShipperID</a:t>
            </a:r>
            <a:r>
              <a:rPr lang="en-US" dirty="0">
                <a:latin typeface="Times New Roman"/>
                <a:ea typeface="+mn-lt"/>
                <a:cs typeface="+mn-lt"/>
              </a:rPr>
              <a:t> = </a:t>
            </a:r>
            <a:r>
              <a:rPr lang="en-US" dirty="0" err="1">
                <a:latin typeface="Times New Roman"/>
                <a:ea typeface="+mn-lt"/>
                <a:cs typeface="+mn-lt"/>
              </a:rPr>
              <a:t>Orders.ShipperID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GROUP BY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ShipperName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ORDER BY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SUM</a:t>
            </a:r>
            <a:r>
              <a:rPr lang="en-US" dirty="0">
                <a:latin typeface="Times New Roman"/>
                <a:ea typeface="+mn-lt"/>
                <a:cs typeface="+mn-lt"/>
              </a:rPr>
              <a:t>(Quantity)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DESC</a:t>
            </a:r>
            <a:r>
              <a:rPr lang="en-US" dirty="0">
                <a:latin typeface="Times New Roman"/>
                <a:ea typeface="+mn-lt"/>
                <a:cs typeface="+mn-lt"/>
              </a:rPr>
              <a:t> ;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62DACC-6577-10F1-A15F-D2086EB3EE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1" r="4877" b="7442"/>
          <a:stretch/>
        </p:blipFill>
        <p:spPr>
          <a:xfrm>
            <a:off x="6911576" y="2656025"/>
            <a:ext cx="4040491" cy="27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D8B5-4B19-72F4-254A-AE914073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"/>
            <a:ext cx="10515600" cy="86868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B2EA-9034-21CD-B861-E03DA4B3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762000"/>
            <a:ext cx="11871960" cy="59893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above analysis, we can deduce that;</a:t>
            </a:r>
          </a:p>
          <a:p>
            <a:r>
              <a:rPr lang="en-US" dirty="0"/>
              <a:t>279 Orders were made in August </a:t>
            </a:r>
          </a:p>
          <a:p>
            <a:r>
              <a:rPr lang="en-US" dirty="0" err="1"/>
              <a:t>Eby</a:t>
            </a:r>
            <a:r>
              <a:rPr lang="en-US" dirty="0"/>
              <a:t> Supermarket made 50 purchases which was the highest, followed by </a:t>
            </a:r>
            <a:r>
              <a:rPr lang="en-US" dirty="0" err="1"/>
              <a:t>Nipress</a:t>
            </a:r>
            <a:r>
              <a:rPr lang="en-US" dirty="0"/>
              <a:t> Enterprises with 47 purchases. </a:t>
            </a:r>
            <a:r>
              <a:rPr lang="en-US" dirty="0" err="1"/>
              <a:t>EvansBooks</a:t>
            </a:r>
            <a:r>
              <a:rPr lang="en-US" dirty="0"/>
              <a:t> and Books ‘n’ More made the least with 5 purchases within this period of time.</a:t>
            </a:r>
          </a:p>
          <a:p>
            <a:r>
              <a:rPr lang="en-US" dirty="0"/>
              <a:t>Products bought per country, Nigeria made the highest purchase with 117 books ordered while United States made the least purchase with 26 books ordered.</a:t>
            </a:r>
          </a:p>
          <a:p>
            <a:r>
              <a:rPr lang="en-US" dirty="0"/>
              <a:t>FedEx made the most delivery, followed by DHL then UX Express.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3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8BEC-96FE-EA37-ADEB-D1E64C70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"/>
            <a:ext cx="11049000" cy="644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</a:t>
            </a:r>
          </a:p>
          <a:p>
            <a:pPr marL="0" indent="0">
              <a:buNone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132353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90C-ADD2-0A94-D7BC-537AE4BF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82880"/>
            <a:ext cx="11887200" cy="4981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377E-71B3-AC9A-9B0E-DA71FC5A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681038"/>
            <a:ext cx="11887200" cy="54959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Sales Customers Table</a:t>
            </a:r>
          </a:p>
          <a:p>
            <a:r>
              <a:rPr lang="en-US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To insert new records into Book Sales Customers Table</a:t>
            </a:r>
          </a:p>
          <a:p>
            <a:r>
              <a:rPr lang="en-US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The Table Image</a:t>
            </a:r>
          </a:p>
          <a:p>
            <a:r>
              <a:rPr lang="en-US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To Create Table, Orders </a:t>
            </a:r>
          </a:p>
          <a:p>
            <a:r>
              <a:rPr lang="en-GB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To Insert Records inside Table, Orders</a:t>
            </a:r>
          </a:p>
          <a:p>
            <a:r>
              <a:rPr lang="en-GB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Creating Table , Shippers</a:t>
            </a:r>
          </a:p>
          <a:p>
            <a:r>
              <a:rPr lang="en-GB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Findings</a:t>
            </a:r>
          </a:p>
          <a:p>
            <a:r>
              <a:rPr lang="en-US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GB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endParaRPr lang="en-GB" dirty="0">
              <a:latin typeface="Times New Roman"/>
              <a:ea typeface="+mj-lt"/>
              <a:cs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4C5C8ED-DC0C-ADF7-E685-01E47542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93" y="152400"/>
            <a:ext cx="5799613" cy="6188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endParaRPr lang="en-US" sz="3600" b="1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sz="3600" b="1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Introduction</a:t>
            </a:r>
          </a:p>
          <a:p>
            <a:pPr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A Database – SQL Project was  created which includes information on Book Sale Customers, Orders and Shippers. 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data collected from the book sales orders were explored and analyzed to gain insights into; Orders made in August 2023, Total Order made per Customer, The Shipper with the Highest Delivery and Country with the highest Order.  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5" name="Picture 24" descr="Books on a table">
            <a:extLst>
              <a:ext uri="{FF2B5EF4-FFF2-40B4-BE49-F238E27FC236}">
                <a16:creationId xmlns:a16="http://schemas.microsoft.com/office/drawing/2014/main" id="{13A3A660-7F7F-7FEE-F2AD-0ACB3A4C8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0" r="2417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ngled shot of pen on a graph">
            <a:extLst>
              <a:ext uri="{FF2B5EF4-FFF2-40B4-BE49-F238E27FC236}">
                <a16:creationId xmlns:a16="http://schemas.microsoft.com/office/drawing/2014/main" id="{9E0B51D3-5D41-2391-F347-AFB7F972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6531335" y="0"/>
            <a:ext cx="566066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AAFA3-94AA-F681-ADA5-9CB12186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046720" y="-624840"/>
            <a:ext cx="3633746" cy="45719"/>
          </a:xfrm>
        </p:spPr>
        <p:txBody>
          <a:bodyPr anchor="b">
            <a:normAutofit fontScale="90000"/>
          </a:bodyPr>
          <a:lstStyle/>
          <a:p>
            <a:br>
              <a:rPr lang="en-US" sz="2300" dirty="0">
                <a:cs typeface="Calibri Light"/>
              </a:rPr>
            </a:br>
            <a:endParaRPr lang="en-US" sz="23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3AEA-24FD-A257-9D60-8560C001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531335" cy="68579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analyzing this data, one can make informed decisions about Marketing Strategies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Inventory Management on the basis of these;</a:t>
            </a: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Sales trends by month</a:t>
            </a:r>
          </a:p>
          <a:p>
            <a:r>
              <a:rPr lang="en-US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Geographic sales analysis</a:t>
            </a:r>
          </a:p>
          <a:p>
            <a:r>
              <a:rPr lang="en-US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Shipping and delivery analysis</a:t>
            </a:r>
          </a:p>
          <a:p>
            <a:r>
              <a:rPr lang="en-US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 purchasing behavior</a:t>
            </a:r>
          </a:p>
        </p:txBody>
      </p:sp>
    </p:spTree>
    <p:extLst>
      <p:ext uri="{BB962C8B-B14F-4D97-AF65-F5344CB8AC3E}">
        <p14:creationId xmlns:p14="http://schemas.microsoft.com/office/powerpoint/2010/main" val="4622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orking space background">
            <a:extLst>
              <a:ext uri="{FF2B5EF4-FFF2-40B4-BE49-F238E27FC236}">
                <a16:creationId xmlns:a16="http://schemas.microsoft.com/office/drawing/2014/main" id="{ADBE71DC-8F06-A85A-6F2A-B203B81D2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8" r="2" b="2"/>
          <a:stretch/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84AAA-1285-EA87-1640-F9257C21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3" y="122729"/>
            <a:ext cx="11253357" cy="82230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Calibri Light"/>
              </a:rPr>
              <a:t>Book Sales Customers Table</a:t>
            </a:r>
            <a:br>
              <a:rPr lang="en-US" sz="4000" b="1" dirty="0">
                <a:cs typeface="Calibri Light"/>
              </a:rPr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0400-4573-59EB-26DA-655A9BC4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7680"/>
            <a:ext cx="11353799" cy="6234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Syntax;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CREATE TABLE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BookSalesCustomers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CustomerID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CustomerNames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varchar(255),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ContactName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varchar (255),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Address varchar (255),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PostalCode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Country varchar (255)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);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To View Table;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SELECT</a:t>
            </a:r>
            <a:r>
              <a:rPr lang="en-US" dirty="0">
                <a:latin typeface="Times New Roman"/>
                <a:ea typeface="+mn-lt"/>
                <a:cs typeface="+mn-lt"/>
              </a:rPr>
              <a:t>*</a:t>
            </a:r>
            <a:r>
              <a:rPr lang="en-US" dirty="0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FROM </a:t>
            </a:r>
            <a:r>
              <a:rPr lang="en-US" dirty="0">
                <a:latin typeface="Times New Roman"/>
                <a:ea typeface="+mn-lt"/>
                <a:cs typeface="+mn-lt"/>
              </a:rPr>
              <a:t>[SQL Project]..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568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FB2F-9651-0B3E-E8FC-D76C25F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73" y="-45720"/>
            <a:ext cx="10885863" cy="66899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To insert records into </a:t>
            </a:r>
            <a:r>
              <a:rPr lang="en-US" sz="4000" dirty="0" err="1">
                <a:latin typeface="Times New Roman"/>
                <a:ea typeface="+mj-lt"/>
                <a:cs typeface="+mj-lt"/>
              </a:rPr>
              <a:t>BookSalesCustomers</a:t>
            </a:r>
            <a:r>
              <a:rPr lang="en-US" sz="4000" dirty="0">
                <a:latin typeface="Times New Roman"/>
                <a:ea typeface="+mj-lt"/>
                <a:cs typeface="+mj-lt"/>
              </a:rPr>
              <a:t>: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859C-39F8-C263-4828-CE786FF3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60" y="623275"/>
            <a:ext cx="10892776" cy="585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ea typeface="+mj-lt"/>
                <a:cs typeface="+mj-lt"/>
              </a:rPr>
              <a:t>Syntax;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INSERT INTO </a:t>
            </a:r>
            <a:r>
              <a:rPr lang="en-US" dirty="0" err="1">
                <a:latin typeface="Times New Roman"/>
                <a:ea typeface="+mn-lt"/>
                <a:cs typeface="+mn-lt"/>
              </a:rPr>
              <a:t>BookSalesCustomers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dirty="0" err="1">
                <a:latin typeface="Times New Roman"/>
                <a:ea typeface="+mn-lt"/>
                <a:cs typeface="+mn-lt"/>
              </a:rPr>
              <a:t>CustomerID,CustomerNames,ContactName,Address,PostalCode,Country</a:t>
            </a:r>
            <a:r>
              <a:rPr lang="en-US" dirty="0">
                <a:latin typeface="Times New Roman"/>
                <a:ea typeface="+mn-lt"/>
                <a:cs typeface="+mn-lt"/>
              </a:rPr>
              <a:t>)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(1,'Max Legacy', 'Maxwell Ebuka', '01 Wilson Street', '300001', 'Nigeria') 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(2,'Kochecks', 'Doris Kosi', '40th 1st Avenue', '900108', 'Nigeria');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(3,'Nyfers Holdings', '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Nazom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Jennifer', '32 Umudim','435101','Austria');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(4,'HJJHUB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Services','Henry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CI','Block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2, Paradise','900180','Turkey'), 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(5,'Makkys Touch', 'Amaka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Theodora','Street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3, Apo', '900109','United Kingdom'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and</a:t>
            </a:r>
            <a:r>
              <a:rPr lang="en-US" dirty="0">
                <a:latin typeface="Times New Roman"/>
                <a:cs typeface="Calibri"/>
              </a:rPr>
              <a:t> so on.....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3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2A927-6B2C-8E62-0932-A170F8685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5" t="1810" r="1231" b="3608"/>
          <a:stretch/>
        </p:blipFill>
        <p:spPr>
          <a:xfrm>
            <a:off x="304801" y="152400"/>
            <a:ext cx="10975480" cy="64769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41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4F63-5C62-D48E-A4DD-62573BDB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ea typeface="+mj-lt"/>
                <a:cs typeface="+mj-lt"/>
              </a:rPr>
              <a:t>To Create Table, Orders </a:t>
            </a:r>
            <a:br>
              <a:rPr lang="en-US" sz="4200" b="1" dirty="0">
                <a:ea typeface="+mj-lt"/>
                <a:cs typeface="+mj-lt"/>
              </a:rPr>
            </a:br>
            <a:r>
              <a:rPr lang="en-US" sz="4200" b="1" dirty="0">
                <a:cs typeface="Calibri Light"/>
              </a:rPr>
              <a:t>Syntax;</a:t>
            </a:r>
            <a:endParaRPr lang="en-US" sz="4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5CBB-EC9E-855A-3375-2CBC0AD7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929384"/>
            <a:ext cx="10988040" cy="47579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CREATE TABLE </a:t>
            </a:r>
            <a:r>
              <a:rPr lang="en-US" dirty="0">
                <a:latin typeface="Times New Roman"/>
                <a:ea typeface="+mn-lt"/>
                <a:cs typeface="+mn-lt"/>
              </a:rPr>
              <a:t>Orders(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OrderID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CustomerID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Quantity int,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OrderDate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Date,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ShipperID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int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);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/>
              <a:cs typeface="Calibri" panose="020F0502020204030204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 View Table Orders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SELECT </a:t>
            </a:r>
            <a:r>
              <a:rPr lang="en-US" dirty="0">
                <a:latin typeface="Times New Roman"/>
                <a:ea typeface="+mn-lt"/>
                <a:cs typeface="+mn-lt"/>
              </a:rPr>
              <a:t>*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FROM </a:t>
            </a:r>
            <a:r>
              <a:rPr lang="en-US" dirty="0">
                <a:latin typeface="Times New Roman"/>
                <a:ea typeface="+mn-lt"/>
                <a:cs typeface="+mn-lt"/>
              </a:rPr>
              <a:t>Orders</a:t>
            </a:r>
            <a:endParaRPr lang="en-US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846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0E0E-EC3E-53F7-7CD6-2E4248F7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2"/>
            <a:ext cx="11076317" cy="10092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To Insert Records inside Table Orders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Syntax;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2AA5-6A9B-F8FB-9D1A-EF692ECA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078003"/>
            <a:ext cx="11450128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INSERT INTO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Orders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VALUES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(1001,2,10,'2023-08-01',1);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(1002,5,2,'2023-08-01',3),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(1003,4,1,'2023-08-02',1),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/>
              </a:rPr>
              <a:t>And so on...</a:t>
            </a: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Updating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OrderID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1020</a:t>
            </a:r>
            <a:endParaRPr lang="en-US" sz="2400" b="1" dirty="0">
              <a:latin typeface="Times New Roman"/>
              <a:cs typeface="Calibri"/>
            </a:endParaRPr>
          </a:p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UPDATE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Orders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ORDERID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1020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WHERE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OrderDate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=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'2023-08-19';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714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302</TotalTime>
  <Words>750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Gill Sans MT</vt:lpstr>
      <vt:lpstr>Times New Roman</vt:lpstr>
      <vt:lpstr>Wingdings</vt:lpstr>
      <vt:lpstr>Wingdings 3</vt:lpstr>
      <vt:lpstr>Gallery</vt:lpstr>
      <vt:lpstr>Wisp</vt:lpstr>
      <vt:lpstr>Office Theme</vt:lpstr>
      <vt:lpstr>PowerPoint Presentation</vt:lpstr>
      <vt:lpstr>Outline</vt:lpstr>
      <vt:lpstr>PowerPoint Presentation</vt:lpstr>
      <vt:lpstr> </vt:lpstr>
      <vt:lpstr>Book Sales Customers Table </vt:lpstr>
      <vt:lpstr>To insert records into BookSalesCustomers:</vt:lpstr>
      <vt:lpstr>PowerPoint Presentation</vt:lpstr>
      <vt:lpstr>To Create Table, Orders  Syntax;</vt:lpstr>
      <vt:lpstr>To Insert Records inside Table Orders Syntax;</vt:lpstr>
      <vt:lpstr>PowerPoint Presentation</vt:lpstr>
      <vt:lpstr>Creating Table , Shippers Syntax;</vt:lpstr>
      <vt:lpstr>To change the Data type of column Contact from int to varchar</vt:lpstr>
      <vt:lpstr>TO Calculate the total Orders placed in August</vt:lpstr>
      <vt:lpstr>To calculate total order made per customer</vt:lpstr>
      <vt:lpstr>PowerPoint Presentation</vt:lpstr>
      <vt:lpstr>To calculate the total quantity of products purchased per country</vt:lpstr>
      <vt:lpstr>Which Shipper made the most Delivery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Chinazom</cp:lastModifiedBy>
  <cp:revision>264</cp:revision>
  <dcterms:created xsi:type="dcterms:W3CDTF">2023-09-03T20:11:18Z</dcterms:created>
  <dcterms:modified xsi:type="dcterms:W3CDTF">2023-09-22T14:49:59Z</dcterms:modified>
</cp:coreProperties>
</file>